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2" r:id="rId2"/>
    <p:sldId id="260" r:id="rId3"/>
    <p:sldId id="259" r:id="rId4"/>
    <p:sldId id="258" r:id="rId5"/>
    <p:sldId id="289" r:id="rId6"/>
    <p:sldId id="283" r:id="rId7"/>
    <p:sldId id="285" r:id="rId8"/>
    <p:sldId id="288" r:id="rId9"/>
    <p:sldId id="256" r:id="rId10"/>
    <p:sldId id="286" r:id="rId11"/>
    <p:sldId id="291" r:id="rId12"/>
    <p:sldId id="292" r:id="rId13"/>
    <p:sldId id="290" r:id="rId14"/>
    <p:sldId id="293" r:id="rId15"/>
    <p:sldId id="270" r:id="rId16"/>
  </p:sldIdLst>
  <p:sldSz cx="18288000" cy="10287000"/>
  <p:notesSz cx="6858000" cy="9144000"/>
  <p:embeddedFontLst>
    <p:embeddedFont>
      <p:font typeface="Garet Bold" panose="020B0604020202020204" charset="0"/>
      <p:regular r:id="rId17"/>
      <p:bold r:id="rId18"/>
    </p:embeddedFont>
    <p:embeddedFont>
      <p:font typeface="Garet ExtraBold" panose="020B0604020202020204" charset="0"/>
      <p:regular r:id="rId19"/>
      <p:bold r:id="rId20"/>
    </p:embeddedFont>
    <p:embeddedFont>
      <p:font typeface="Garet ExtraBold Bold" panose="020B0604020202020204" charset="0"/>
      <p:regular r:id="rId21"/>
      <p:bold r:id="rId22"/>
    </p:embeddedFont>
    <p:embeddedFont>
      <p:font typeface="Garet ExtraBold Bold Italics" panose="020B060402020202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666"/>
    <a:srgbClr val="465380"/>
    <a:srgbClr val="EB5A49"/>
    <a:srgbClr val="4A3A75"/>
    <a:srgbClr val="492D6A"/>
    <a:srgbClr val="461D59"/>
    <a:srgbClr val="1660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A74918-B80B-6DD1-FC19-EC9553A60A8F}" v="507" dt="2025-01-16T05:11:22.992"/>
    <p1510:client id="{2F29B649-856F-874F-BC9B-CFB6AAFCA68D}" v="1050" dt="2025-01-17T01:07:57.358"/>
    <p1510:client id="{2F3DE196-A22E-313D-65DF-6DBFD9D2CF82}" v="3383" dt="2025-01-17T00:43:03.630"/>
    <p1510:client id="{69252E70-D87B-118E-ACEC-4AC5FBA81C38}" v="1045" dt="2025-01-16T20:57:27.637"/>
    <p1510:client id="{97A00071-0695-D441-5F09-610021E40801}" v="10" dt="2025-01-17T12:32:38.510"/>
    <p1510:client id="{A8A6ABFA-5929-F99F-A3B3-082E4BC2C5C5}" v="8" dt="2025-01-16T20:27:04.575"/>
    <p1510:client id="{AF757E2F-335D-AA83-DC7F-5F97C4616B5D}" v="12" dt="2025-01-17T12:45:07.1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el, Harita D" userId="S::hpatel394@gatech.edu::16af5c3c-9366-4e9d-a078-c1fecc33d4a3" providerId="AD" clId="Web-{0156C227-6538-9379-780E-61B0946448B9}"/>
    <pc:docChg chg="modSld">
      <pc:chgData name="Patel, Harita D" userId="S::hpatel394@gatech.edu::16af5c3c-9366-4e9d-a078-c1fecc33d4a3" providerId="AD" clId="Web-{0156C227-6538-9379-780E-61B0946448B9}" dt="2025-01-15T02:25:04.727" v="463" actId="14100"/>
      <pc:docMkLst>
        <pc:docMk/>
      </pc:docMkLst>
      <pc:sldChg chg="modSp">
        <pc:chgData name="Patel, Harita D" userId="S::hpatel394@gatech.edu::16af5c3c-9366-4e9d-a078-c1fecc33d4a3" providerId="AD" clId="Web-{0156C227-6538-9379-780E-61B0946448B9}" dt="2025-01-15T02:25:04.727" v="463" actId="14100"/>
        <pc:sldMkLst>
          <pc:docMk/>
          <pc:sldMk cId="0" sldId="258"/>
        </pc:sldMkLst>
        <pc:spChg chg="mod">
          <ac:chgData name="Patel, Harita D" userId="S::hpatel394@gatech.edu::16af5c3c-9366-4e9d-a078-c1fecc33d4a3" providerId="AD" clId="Web-{0156C227-6538-9379-780E-61B0946448B9}" dt="2025-01-15T00:24:35.062" v="207" actId="1076"/>
          <ac:spMkLst>
            <pc:docMk/>
            <pc:sldMk cId="0" sldId="258"/>
            <ac:spMk id="5" creationId="{00000000-0000-0000-0000-000000000000}"/>
          </ac:spMkLst>
        </pc:spChg>
        <pc:spChg chg="mod">
          <ac:chgData name="Patel, Harita D" userId="S::hpatel394@gatech.edu::16af5c3c-9366-4e9d-a078-c1fecc33d4a3" providerId="AD" clId="Web-{0156C227-6538-9379-780E-61B0946448B9}" dt="2025-01-15T00:24:28.109" v="205" actId="1076"/>
          <ac:spMkLst>
            <pc:docMk/>
            <pc:sldMk cId="0" sldId="258"/>
            <ac:spMk id="6" creationId="{F508B149-8548-8714-C3FC-AF4B71B72011}"/>
          </ac:spMkLst>
        </pc:spChg>
        <pc:spChg chg="mod">
          <ac:chgData name="Patel, Harita D" userId="S::hpatel394@gatech.edu::16af5c3c-9366-4e9d-a078-c1fecc33d4a3" providerId="AD" clId="Web-{0156C227-6538-9379-780E-61B0946448B9}" dt="2025-01-15T02:05:33.471" v="351" actId="1076"/>
          <ac:spMkLst>
            <pc:docMk/>
            <pc:sldMk cId="0" sldId="258"/>
            <ac:spMk id="10" creationId="{4A56910D-4548-3470-DD5F-0EDEFEE39789}"/>
          </ac:spMkLst>
        </pc:spChg>
        <pc:spChg chg="mod">
          <ac:chgData name="Patel, Harita D" userId="S::hpatel394@gatech.edu::16af5c3c-9366-4e9d-a078-c1fecc33d4a3" providerId="AD" clId="Web-{0156C227-6538-9379-780E-61B0946448B9}" dt="2025-01-15T02:25:04.727" v="463" actId="14100"/>
          <ac:spMkLst>
            <pc:docMk/>
            <pc:sldMk cId="0" sldId="258"/>
            <ac:spMk id="11" creationId="{16317ED7-638C-B37E-6221-388A6881440D}"/>
          </ac:spMkLst>
        </pc:spChg>
      </pc:sldChg>
      <pc:sldChg chg="addSp modSp">
        <pc:chgData name="Patel, Harita D" userId="S::hpatel394@gatech.edu::16af5c3c-9366-4e9d-a078-c1fecc33d4a3" providerId="AD" clId="Web-{0156C227-6538-9379-780E-61B0946448B9}" dt="2025-01-15T00:28:10.592" v="233" actId="1076"/>
        <pc:sldMkLst>
          <pc:docMk/>
          <pc:sldMk cId="0" sldId="259"/>
        </pc:sldMkLst>
        <pc:spChg chg="add mod">
          <ac:chgData name="Patel, Harita D" userId="S::hpatel394@gatech.edu::16af5c3c-9366-4e9d-a078-c1fecc33d4a3" providerId="AD" clId="Web-{0156C227-6538-9379-780E-61B0946448B9}" dt="2025-01-15T00:28:10.592" v="233" actId="1076"/>
          <ac:spMkLst>
            <pc:docMk/>
            <pc:sldMk cId="0" sldId="259"/>
            <ac:spMk id="6" creationId="{6D562B42-2A03-50A5-EADC-D9BC48EAA34D}"/>
          </ac:spMkLst>
        </pc:spChg>
        <pc:grpChg chg="mod">
          <ac:chgData name="Patel, Harita D" userId="S::hpatel394@gatech.edu::16af5c3c-9366-4e9d-a078-c1fecc33d4a3" providerId="AD" clId="Web-{0156C227-6538-9379-780E-61B0946448B9}" dt="2025-01-15T00:27:49.451" v="229" actId="1076"/>
          <ac:grpSpMkLst>
            <pc:docMk/>
            <pc:sldMk cId="0" sldId="259"/>
            <ac:grpSpMk id="2" creationId="{00000000-0000-0000-0000-000000000000}"/>
          </ac:grpSpMkLst>
        </pc:grpChg>
      </pc:sldChg>
      <pc:sldChg chg="addSp delSp modSp">
        <pc:chgData name="Patel, Harita D" userId="S::hpatel394@gatech.edu::16af5c3c-9366-4e9d-a078-c1fecc33d4a3" providerId="AD" clId="Web-{0156C227-6538-9379-780E-61B0946448B9}" dt="2025-01-15T02:24:31.368" v="461" actId="1076"/>
        <pc:sldMkLst>
          <pc:docMk/>
          <pc:sldMk cId="2462251564" sldId="283"/>
        </pc:sldMkLst>
        <pc:spChg chg="mod">
          <ac:chgData name="Patel, Harita D" userId="S::hpatel394@gatech.edu::16af5c3c-9366-4e9d-a078-c1fecc33d4a3" providerId="AD" clId="Web-{0156C227-6538-9379-780E-61B0946448B9}" dt="2025-01-15T02:21:40.401" v="388" actId="20577"/>
          <ac:spMkLst>
            <pc:docMk/>
            <pc:sldMk cId="2462251564" sldId="283"/>
            <ac:spMk id="8" creationId="{CD8383F8-A543-FFF7-96AE-9E2F9ADB0B26}"/>
          </ac:spMkLst>
        </pc:spChg>
        <pc:spChg chg="mod">
          <ac:chgData name="Patel, Harita D" userId="S::hpatel394@gatech.edu::16af5c3c-9366-4e9d-a078-c1fecc33d4a3" providerId="AD" clId="Web-{0156C227-6538-9379-780E-61B0946448B9}" dt="2025-01-15T01:46:34.208" v="248" actId="1076"/>
          <ac:spMkLst>
            <pc:docMk/>
            <pc:sldMk cId="2462251564" sldId="283"/>
            <ac:spMk id="9" creationId="{66C4AA30-4FEB-1266-8008-AC425F3DB81B}"/>
          </ac:spMkLst>
        </pc:spChg>
        <pc:spChg chg="mod">
          <ac:chgData name="Patel, Harita D" userId="S::hpatel394@gatech.edu::16af5c3c-9366-4e9d-a078-c1fecc33d4a3" providerId="AD" clId="Web-{0156C227-6538-9379-780E-61B0946448B9}" dt="2025-01-15T02:23:37.916" v="453" actId="20577"/>
          <ac:spMkLst>
            <pc:docMk/>
            <pc:sldMk cId="2462251564" sldId="283"/>
            <ac:spMk id="14" creationId="{D6B79F5D-3A1E-EDF3-9492-2271CADAEC40}"/>
          </ac:spMkLst>
        </pc:spChg>
        <pc:spChg chg="mod">
          <ac:chgData name="Patel, Harita D" userId="S::hpatel394@gatech.edu::16af5c3c-9366-4e9d-a078-c1fecc33d4a3" providerId="AD" clId="Web-{0156C227-6538-9379-780E-61B0946448B9}" dt="2025-01-15T02:21:44.479" v="389" actId="20577"/>
          <ac:spMkLst>
            <pc:docMk/>
            <pc:sldMk cId="2462251564" sldId="283"/>
            <ac:spMk id="18" creationId="{02E5DDCE-A602-08AF-02AC-43FE90ACA688}"/>
          </ac:spMkLst>
        </pc:spChg>
        <pc:grpChg chg="add mod">
          <ac:chgData name="Patel, Harita D" userId="S::hpatel394@gatech.edu::16af5c3c-9366-4e9d-a078-c1fecc33d4a3" providerId="AD" clId="Web-{0156C227-6538-9379-780E-61B0946448B9}" dt="2025-01-15T02:24:31.197" v="456" actId="1076"/>
          <ac:grpSpMkLst>
            <pc:docMk/>
            <pc:sldMk cId="2462251564" sldId="283"/>
            <ac:grpSpMk id="10" creationId="{8E674728-9A08-1B94-54D6-A19B4C4571FD}"/>
          </ac:grpSpMkLst>
        </pc:grpChg>
        <pc:grpChg chg="add mod">
          <ac:chgData name="Patel, Harita D" userId="S::hpatel394@gatech.edu::16af5c3c-9366-4e9d-a078-c1fecc33d4a3" providerId="AD" clId="Web-{0156C227-6538-9379-780E-61B0946448B9}" dt="2025-01-15T02:24:31.212" v="457" actId="1076"/>
          <ac:grpSpMkLst>
            <pc:docMk/>
            <pc:sldMk cId="2462251564" sldId="283"/>
            <ac:grpSpMk id="15" creationId="{F12C98AB-953A-F864-C67E-B1CBACADF895}"/>
          </ac:grpSpMkLst>
        </pc:grpChg>
        <pc:grpChg chg="add mod">
          <ac:chgData name="Patel, Harita D" userId="S::hpatel394@gatech.edu::16af5c3c-9366-4e9d-a078-c1fecc33d4a3" providerId="AD" clId="Web-{0156C227-6538-9379-780E-61B0946448B9}" dt="2025-01-15T02:24:31.243" v="458" actId="1076"/>
          <ac:grpSpMkLst>
            <pc:docMk/>
            <pc:sldMk cId="2462251564" sldId="283"/>
            <ac:grpSpMk id="19" creationId="{05B680E3-12E9-1A5B-9180-52C0B3A28E04}"/>
          </ac:grpSpMkLst>
        </pc:grpChg>
        <pc:picChg chg="add del mod">
          <ac:chgData name="Patel, Harita D" userId="S::hpatel394@gatech.edu::16af5c3c-9366-4e9d-a078-c1fecc33d4a3" providerId="AD" clId="Web-{0156C227-6538-9379-780E-61B0946448B9}" dt="2025-01-15T01:42:32.632" v="236"/>
          <ac:picMkLst>
            <pc:docMk/>
            <pc:sldMk cId="2462251564" sldId="283"/>
            <ac:picMk id="5" creationId="{C410A724-31DB-DFE5-A49D-80F60B5E635C}"/>
          </ac:picMkLst>
        </pc:picChg>
        <pc:picChg chg="add del mod">
          <ac:chgData name="Patel, Harita D" userId="S::hpatel394@gatech.edu::16af5c3c-9366-4e9d-a078-c1fecc33d4a3" providerId="AD" clId="Web-{0156C227-6538-9379-780E-61B0946448B9}" dt="2025-01-15T01:51:33.644" v="332"/>
          <ac:picMkLst>
            <pc:docMk/>
            <pc:sldMk cId="2462251564" sldId="283"/>
            <ac:picMk id="20" creationId="{7B31B922-B6DB-173E-82C8-3A8F79DFD1DA}"/>
          </ac:picMkLst>
        </pc:picChg>
        <pc:picChg chg="add mod">
          <ac:chgData name="Patel, Harita D" userId="S::hpatel394@gatech.edu::16af5c3c-9366-4e9d-a078-c1fecc33d4a3" providerId="AD" clId="Web-{0156C227-6538-9379-780E-61B0946448B9}" dt="2025-01-15T02:24:31.290" v="459" actId="1076"/>
          <ac:picMkLst>
            <pc:docMk/>
            <pc:sldMk cId="2462251564" sldId="283"/>
            <ac:picMk id="21" creationId="{2D71785D-1EC9-C693-C26C-291D3513A115}"/>
          </ac:picMkLst>
        </pc:picChg>
        <pc:picChg chg="add mod">
          <ac:chgData name="Patel, Harita D" userId="S::hpatel394@gatech.edu::16af5c3c-9366-4e9d-a078-c1fecc33d4a3" providerId="AD" clId="Web-{0156C227-6538-9379-780E-61B0946448B9}" dt="2025-01-15T02:24:31.321" v="460" actId="1076"/>
          <ac:picMkLst>
            <pc:docMk/>
            <pc:sldMk cId="2462251564" sldId="283"/>
            <ac:picMk id="22" creationId="{7D64ADEB-79E3-E617-0CCE-CFF2508CEE73}"/>
          </ac:picMkLst>
        </pc:picChg>
        <pc:picChg chg="add del mod modCrop">
          <ac:chgData name="Patel, Harita D" userId="S::hpatel394@gatech.edu::16af5c3c-9366-4e9d-a078-c1fecc33d4a3" providerId="AD" clId="Web-{0156C227-6538-9379-780E-61B0946448B9}" dt="2025-01-15T02:00:33.016" v="350"/>
          <ac:picMkLst>
            <pc:docMk/>
            <pc:sldMk cId="2462251564" sldId="283"/>
            <ac:picMk id="23" creationId="{2AD9ECC9-5635-553F-E1E1-5F65465174C2}"/>
          </ac:picMkLst>
        </pc:picChg>
        <pc:picChg chg="add del mod">
          <ac:chgData name="Patel, Harita D" userId="S::hpatel394@gatech.edu::16af5c3c-9366-4e9d-a078-c1fecc33d4a3" providerId="AD" clId="Web-{0156C227-6538-9379-780E-61B0946448B9}" dt="2025-01-15T02:19:23.746" v="360"/>
          <ac:picMkLst>
            <pc:docMk/>
            <pc:sldMk cId="2462251564" sldId="283"/>
            <ac:picMk id="24" creationId="{9DA26DD6-6010-9D1E-41C4-34932ED51FF3}"/>
          </ac:picMkLst>
        </pc:picChg>
        <pc:picChg chg="add del mod">
          <ac:chgData name="Patel, Harita D" userId="S::hpatel394@gatech.edu::16af5c3c-9366-4e9d-a078-c1fecc33d4a3" providerId="AD" clId="Web-{0156C227-6538-9379-780E-61B0946448B9}" dt="2025-01-15T02:19:59.792" v="363"/>
          <ac:picMkLst>
            <pc:docMk/>
            <pc:sldMk cId="2462251564" sldId="283"/>
            <ac:picMk id="25" creationId="{09608583-23E4-8A5B-1DC6-EEEF1918DE17}"/>
          </ac:picMkLst>
        </pc:picChg>
        <pc:picChg chg="add mod">
          <ac:chgData name="Patel, Harita D" userId="S::hpatel394@gatech.edu::16af5c3c-9366-4e9d-a078-c1fecc33d4a3" providerId="AD" clId="Web-{0156C227-6538-9379-780E-61B0946448B9}" dt="2025-01-15T02:24:31.368" v="461" actId="1076"/>
          <ac:picMkLst>
            <pc:docMk/>
            <pc:sldMk cId="2462251564" sldId="283"/>
            <ac:picMk id="26" creationId="{AE632D0E-CC44-E090-4940-BC1F401729EC}"/>
          </ac:picMkLst>
        </pc:picChg>
      </pc:sldChg>
      <pc:sldChg chg="modSp">
        <pc:chgData name="Patel, Harita D" userId="S::hpatel394@gatech.edu::16af5c3c-9366-4e9d-a078-c1fecc33d4a3" providerId="AD" clId="Web-{0156C227-6538-9379-780E-61B0946448B9}" dt="2025-01-15T01:42:46.100" v="238" actId="1076"/>
        <pc:sldMkLst>
          <pc:docMk/>
          <pc:sldMk cId="744254348" sldId="285"/>
        </pc:sldMkLst>
        <pc:grpChg chg="mod">
          <ac:chgData name="Patel, Harita D" userId="S::hpatel394@gatech.edu::16af5c3c-9366-4e9d-a078-c1fecc33d4a3" providerId="AD" clId="Web-{0156C227-6538-9379-780E-61B0946448B9}" dt="2025-01-15T01:42:46.100" v="238" actId="1076"/>
          <ac:grpSpMkLst>
            <pc:docMk/>
            <pc:sldMk cId="744254348" sldId="285"/>
            <ac:grpSpMk id="2" creationId="{00000000-0000-0000-0000-000000000000}"/>
          </ac:grpSpMkLst>
        </pc:grpChg>
      </pc:sldChg>
    </pc:docChg>
  </pc:docChgLst>
  <pc:docChgLst>
    <pc:chgData name="Yang, Bo" userId="S::byang88@gatech.edu::4a5a854a-0fe5-4d25-b4c3-6b7a203301f3" providerId="AD" clId="Web-{0FA74918-B80B-6DD1-FC19-EC9553A60A8F}"/>
    <pc:docChg chg="modSld">
      <pc:chgData name="Yang, Bo" userId="S::byang88@gatech.edu::4a5a854a-0fe5-4d25-b4c3-6b7a203301f3" providerId="AD" clId="Web-{0FA74918-B80B-6DD1-FC19-EC9553A60A8F}" dt="2025-01-16T05:11:22.992" v="282" actId="14100"/>
      <pc:docMkLst>
        <pc:docMk/>
      </pc:docMkLst>
      <pc:sldChg chg="addSp delSp modSp">
        <pc:chgData name="Yang, Bo" userId="S::byang88@gatech.edu::4a5a854a-0fe5-4d25-b4c3-6b7a203301f3" providerId="AD" clId="Web-{0FA74918-B80B-6DD1-FC19-EC9553A60A8F}" dt="2025-01-16T05:11:22.992" v="282" actId="14100"/>
        <pc:sldMkLst>
          <pc:docMk/>
          <pc:sldMk cId="4150765855" sldId="286"/>
        </pc:sldMkLst>
        <pc:spChg chg="del">
          <ac:chgData name="Yang, Bo" userId="S::byang88@gatech.edu::4a5a854a-0fe5-4d25-b4c3-6b7a203301f3" providerId="AD" clId="Web-{0FA74918-B80B-6DD1-FC19-EC9553A60A8F}" dt="2025-01-16T05:09:44.050" v="275"/>
          <ac:spMkLst>
            <pc:docMk/>
            <pc:sldMk cId="4150765855" sldId="286"/>
            <ac:spMk id="5" creationId="{00000000-0000-0000-0000-000000000000}"/>
          </ac:spMkLst>
        </pc:spChg>
        <pc:spChg chg="del">
          <ac:chgData name="Yang, Bo" userId="S::byang88@gatech.edu::4a5a854a-0fe5-4d25-b4c3-6b7a203301f3" providerId="AD" clId="Web-{0FA74918-B80B-6DD1-FC19-EC9553A60A8F}" dt="2025-01-16T05:09:52.801" v="276"/>
          <ac:spMkLst>
            <pc:docMk/>
            <pc:sldMk cId="4150765855" sldId="286"/>
            <ac:spMk id="6" creationId="{00000000-0000-0000-0000-000000000000}"/>
          </ac:spMkLst>
        </pc:spChg>
        <pc:spChg chg="del">
          <ac:chgData name="Yang, Bo" userId="S::byang88@gatech.edu::4a5a854a-0fe5-4d25-b4c3-6b7a203301f3" providerId="AD" clId="Web-{0FA74918-B80B-6DD1-FC19-EC9553A60A8F}" dt="2025-01-16T05:06:29.385" v="267"/>
          <ac:spMkLst>
            <pc:docMk/>
            <pc:sldMk cId="4150765855" sldId="286"/>
            <ac:spMk id="7" creationId="{00000000-0000-0000-0000-000000000000}"/>
          </ac:spMkLst>
        </pc:spChg>
        <pc:spChg chg="del">
          <ac:chgData name="Yang, Bo" userId="S::byang88@gatech.edu::4a5a854a-0fe5-4d25-b4c3-6b7a203301f3" providerId="AD" clId="Web-{0FA74918-B80B-6DD1-FC19-EC9553A60A8F}" dt="2025-01-16T05:06:18.759" v="266"/>
          <ac:spMkLst>
            <pc:docMk/>
            <pc:sldMk cId="4150765855" sldId="286"/>
            <ac:spMk id="8" creationId="{00000000-0000-0000-0000-000000000000}"/>
          </ac:spMkLst>
        </pc:spChg>
        <pc:spChg chg="mod">
          <ac:chgData name="Yang, Bo" userId="S::byang88@gatech.edu::4a5a854a-0fe5-4d25-b4c3-6b7a203301f3" providerId="AD" clId="Web-{0FA74918-B80B-6DD1-FC19-EC9553A60A8F}" dt="2025-01-16T05:06:02.555" v="262" actId="14100"/>
          <ac:spMkLst>
            <pc:docMk/>
            <pc:sldMk cId="4150765855" sldId="286"/>
            <ac:spMk id="9" creationId="{00000000-0000-0000-0000-000000000000}"/>
          </ac:spMkLst>
        </pc:spChg>
        <pc:spChg chg="mod">
          <ac:chgData name="Yang, Bo" userId="S::byang88@gatech.edu::4a5a854a-0fe5-4d25-b4c3-6b7a203301f3" providerId="AD" clId="Web-{0FA74918-B80B-6DD1-FC19-EC9553A60A8F}" dt="2025-01-16T05:05:44.570" v="259" actId="1076"/>
          <ac:spMkLst>
            <pc:docMk/>
            <pc:sldMk cId="4150765855" sldId="286"/>
            <ac:spMk id="11" creationId="{00000000-0000-0000-0000-000000000000}"/>
          </ac:spMkLst>
        </pc:spChg>
        <pc:spChg chg="add mod">
          <ac:chgData name="Yang, Bo" userId="S::byang88@gatech.edu::4a5a854a-0fe5-4d25-b4c3-6b7a203301f3" providerId="AD" clId="Web-{0FA74918-B80B-6DD1-FC19-EC9553A60A8F}" dt="2025-01-16T05:06:10.650" v="264" actId="14100"/>
          <ac:spMkLst>
            <pc:docMk/>
            <pc:sldMk cId="4150765855" sldId="286"/>
            <ac:spMk id="12" creationId="{3E556A33-043B-B162-B79D-9AE8A63D08DB}"/>
          </ac:spMkLst>
        </pc:spChg>
        <pc:grpChg chg="add del">
          <ac:chgData name="Yang, Bo" userId="S::byang88@gatech.edu::4a5a854a-0fe5-4d25-b4c3-6b7a203301f3" providerId="AD" clId="Web-{0FA74918-B80B-6DD1-FC19-EC9553A60A8F}" dt="2025-01-16T04:59:51.319" v="1"/>
          <ac:grpSpMkLst>
            <pc:docMk/>
            <pc:sldMk cId="4150765855" sldId="286"/>
            <ac:grpSpMk id="2" creationId="{00000000-0000-0000-0000-000000000000}"/>
          </ac:grpSpMkLst>
        </pc:grpChg>
        <pc:picChg chg="add mod">
          <ac:chgData name="Yang, Bo" userId="S::byang88@gatech.edu::4a5a854a-0fe5-4d25-b4c3-6b7a203301f3" providerId="AD" clId="Web-{0FA74918-B80B-6DD1-FC19-EC9553A60A8F}" dt="2025-01-16T05:09:32.331" v="272" actId="1076"/>
          <ac:picMkLst>
            <pc:docMk/>
            <pc:sldMk cId="4150765855" sldId="286"/>
            <ac:picMk id="10" creationId="{CC7F9EDD-E797-B4E6-917D-A43D0A3895D0}"/>
          </ac:picMkLst>
        </pc:picChg>
        <pc:picChg chg="add mod">
          <ac:chgData name="Yang, Bo" userId="S::byang88@gatech.edu::4a5a854a-0fe5-4d25-b4c3-6b7a203301f3" providerId="AD" clId="Web-{0FA74918-B80B-6DD1-FC19-EC9553A60A8F}" dt="2025-01-16T05:09:36.706" v="274" actId="14100"/>
          <ac:picMkLst>
            <pc:docMk/>
            <pc:sldMk cId="4150765855" sldId="286"/>
            <ac:picMk id="13" creationId="{D1C4F3E0-2AE2-F777-444B-BD574A11E316}"/>
          </ac:picMkLst>
        </pc:picChg>
        <pc:picChg chg="add mod">
          <ac:chgData name="Yang, Bo" userId="S::byang88@gatech.edu::4a5a854a-0fe5-4d25-b4c3-6b7a203301f3" providerId="AD" clId="Web-{0FA74918-B80B-6DD1-FC19-EC9553A60A8F}" dt="2025-01-16T05:11:22.992" v="282" actId="14100"/>
          <ac:picMkLst>
            <pc:docMk/>
            <pc:sldMk cId="4150765855" sldId="286"/>
            <ac:picMk id="14" creationId="{EF9C8395-F05E-3B45-946F-94BA498D0BDB}"/>
          </ac:picMkLst>
        </pc:picChg>
      </pc:sldChg>
    </pc:docChg>
  </pc:docChgLst>
  <pc:docChgLst>
    <pc:chgData name="Yang, Bo" userId="S::byang88@gatech.edu::4a5a854a-0fe5-4d25-b4c3-6b7a203301f3" providerId="AD" clId="Web-{A8A6ABFA-5929-F99F-A3B3-082E4BC2C5C5}"/>
    <pc:docChg chg="addSld delSld modSld">
      <pc:chgData name="Yang, Bo" userId="S::byang88@gatech.edu::4a5a854a-0fe5-4d25-b4c3-6b7a203301f3" providerId="AD" clId="Web-{A8A6ABFA-5929-F99F-A3B3-082E4BC2C5C5}" dt="2025-01-16T20:27:04.575" v="7" actId="1076"/>
      <pc:docMkLst>
        <pc:docMk/>
      </pc:docMkLst>
      <pc:sldChg chg="delSp modSp">
        <pc:chgData name="Yang, Bo" userId="S::byang88@gatech.edu::4a5a854a-0fe5-4d25-b4c3-6b7a203301f3" providerId="AD" clId="Web-{A8A6ABFA-5929-F99F-A3B3-082E4BC2C5C5}" dt="2025-01-16T20:27:04.575" v="7" actId="1076"/>
        <pc:sldMkLst>
          <pc:docMk/>
          <pc:sldMk cId="4150765855" sldId="286"/>
        </pc:sldMkLst>
        <pc:spChg chg="mod">
          <ac:chgData name="Yang, Bo" userId="S::byang88@gatech.edu::4a5a854a-0fe5-4d25-b4c3-6b7a203301f3" providerId="AD" clId="Web-{A8A6ABFA-5929-F99F-A3B3-082E4BC2C5C5}" dt="2025-01-16T20:27:01.122" v="6" actId="1076"/>
          <ac:spMkLst>
            <pc:docMk/>
            <pc:sldMk cId="4150765855" sldId="286"/>
            <ac:spMk id="11" creationId="{00000000-0000-0000-0000-000000000000}"/>
          </ac:spMkLst>
        </pc:spChg>
        <pc:spChg chg="mod">
          <ac:chgData name="Yang, Bo" userId="S::byang88@gatech.edu::4a5a854a-0fe5-4d25-b4c3-6b7a203301f3" providerId="AD" clId="Web-{A8A6ABFA-5929-F99F-A3B3-082E4BC2C5C5}" dt="2025-01-16T20:27:04.575" v="7" actId="1076"/>
          <ac:spMkLst>
            <pc:docMk/>
            <pc:sldMk cId="4150765855" sldId="286"/>
            <ac:spMk id="12" creationId="{3E556A33-043B-B162-B79D-9AE8A63D08DB}"/>
          </ac:spMkLst>
        </pc:spChg>
        <pc:picChg chg="del">
          <ac:chgData name="Yang, Bo" userId="S::byang88@gatech.edu::4a5a854a-0fe5-4d25-b4c3-6b7a203301f3" providerId="AD" clId="Web-{A8A6ABFA-5929-F99F-A3B3-082E4BC2C5C5}" dt="2025-01-16T20:12:29.857" v="2"/>
          <ac:picMkLst>
            <pc:docMk/>
            <pc:sldMk cId="4150765855" sldId="286"/>
            <ac:picMk id="14" creationId="{EF9C8395-F05E-3B45-946F-94BA498D0BDB}"/>
          </ac:picMkLst>
        </pc:picChg>
      </pc:sldChg>
      <pc:sldChg chg="addSp modSp new del">
        <pc:chgData name="Yang, Bo" userId="S::byang88@gatech.edu::4a5a854a-0fe5-4d25-b4c3-6b7a203301f3" providerId="AD" clId="Web-{A8A6ABFA-5929-F99F-A3B3-082E4BC2C5C5}" dt="2025-01-16T20:26:17.245" v="5"/>
        <pc:sldMkLst>
          <pc:docMk/>
          <pc:sldMk cId="3184662301" sldId="293"/>
        </pc:sldMkLst>
        <pc:picChg chg="add mod">
          <ac:chgData name="Yang, Bo" userId="S::byang88@gatech.edu::4a5a854a-0fe5-4d25-b4c3-6b7a203301f3" providerId="AD" clId="Web-{A8A6ABFA-5929-F99F-A3B3-082E4BC2C5C5}" dt="2025-01-16T20:12:28.403" v="1"/>
          <ac:picMkLst>
            <pc:docMk/>
            <pc:sldMk cId="3184662301" sldId="293"/>
            <ac:picMk id="2" creationId="{AE760FA4-255E-32E8-E7AA-F3519F3C6371}"/>
          </ac:picMkLst>
        </pc:picChg>
        <pc:picChg chg="add mod">
          <ac:chgData name="Yang, Bo" userId="S::byang88@gatech.edu::4a5a854a-0fe5-4d25-b4c3-6b7a203301f3" providerId="AD" clId="Web-{A8A6ABFA-5929-F99F-A3B3-082E4BC2C5C5}" dt="2025-01-16T20:12:40.419" v="4" actId="1076"/>
          <ac:picMkLst>
            <pc:docMk/>
            <pc:sldMk cId="3184662301" sldId="293"/>
            <ac:picMk id="3" creationId="{B61D8ABB-13F9-7C08-954C-D60528BDE040}"/>
          </ac:picMkLst>
        </pc:picChg>
      </pc:sldChg>
    </pc:docChg>
  </pc:docChgLst>
  <pc:docChgLst>
    <pc:chgData name="Patel, Harita D" userId="S::hpatel394@gatech.edu::16af5c3c-9366-4e9d-a078-c1fecc33d4a3" providerId="AD" clId="Web-{90671278-3610-BD24-FDAE-71B3D650CF19}"/>
    <pc:docChg chg="modSld">
      <pc:chgData name="Patel, Harita D" userId="S::hpatel394@gatech.edu::16af5c3c-9366-4e9d-a078-c1fecc33d4a3" providerId="AD" clId="Web-{90671278-3610-BD24-FDAE-71B3D650CF19}" dt="2025-01-15T14:20:56.140" v="32" actId="20577"/>
      <pc:docMkLst>
        <pc:docMk/>
      </pc:docMkLst>
      <pc:sldChg chg="addSp delSp modSp">
        <pc:chgData name="Patel, Harita D" userId="S::hpatel394@gatech.edu::16af5c3c-9366-4e9d-a078-c1fecc33d4a3" providerId="AD" clId="Web-{90671278-3610-BD24-FDAE-71B3D650CF19}" dt="2025-01-15T14:20:56.140" v="32" actId="20577"/>
        <pc:sldMkLst>
          <pc:docMk/>
          <pc:sldMk cId="2462251564" sldId="283"/>
        </pc:sldMkLst>
        <pc:spChg chg="mod">
          <ac:chgData name="Patel, Harita D" userId="S::hpatel394@gatech.edu::16af5c3c-9366-4e9d-a078-c1fecc33d4a3" providerId="AD" clId="Web-{90671278-3610-BD24-FDAE-71B3D650CF19}" dt="2025-01-15T14:11:51.047" v="21" actId="1076"/>
          <ac:spMkLst>
            <pc:docMk/>
            <pc:sldMk cId="2462251564" sldId="283"/>
            <ac:spMk id="7" creationId="{9415B880-18E2-4903-652D-4783451EF827}"/>
          </ac:spMkLst>
        </pc:spChg>
        <pc:spChg chg="mod">
          <ac:chgData name="Patel, Harita D" userId="S::hpatel394@gatech.edu::16af5c3c-9366-4e9d-a078-c1fecc33d4a3" providerId="AD" clId="Web-{90671278-3610-BD24-FDAE-71B3D650CF19}" dt="2025-01-15T14:20:56.140" v="32" actId="20577"/>
          <ac:spMkLst>
            <pc:docMk/>
            <pc:sldMk cId="2462251564" sldId="283"/>
            <ac:spMk id="8" creationId="{CD8383F8-A543-FFF7-96AE-9E2F9ADB0B26}"/>
          </ac:spMkLst>
        </pc:spChg>
        <pc:grpChg chg="mod">
          <ac:chgData name="Patel, Harita D" userId="S::hpatel394@gatech.edu::16af5c3c-9366-4e9d-a078-c1fecc33d4a3" providerId="AD" clId="Web-{90671278-3610-BD24-FDAE-71B3D650CF19}" dt="2025-01-15T14:11:43.860" v="20" actId="1076"/>
          <ac:grpSpMkLst>
            <pc:docMk/>
            <pc:sldMk cId="2462251564" sldId="283"/>
            <ac:grpSpMk id="10" creationId="{8E674728-9A08-1B94-54D6-A19B4C4571FD}"/>
          </ac:grpSpMkLst>
        </pc:grpChg>
        <pc:picChg chg="add mod ord">
          <ac:chgData name="Patel, Harita D" userId="S::hpatel394@gatech.edu::16af5c3c-9366-4e9d-a078-c1fecc33d4a3" providerId="AD" clId="Web-{90671278-3610-BD24-FDAE-71B3D650CF19}" dt="2025-01-15T14:20:36.546" v="29" actId="1076"/>
          <ac:picMkLst>
            <pc:docMk/>
            <pc:sldMk cId="2462251564" sldId="283"/>
            <ac:picMk id="5" creationId="{260D1F2E-FCE2-F041-3D5B-626C68408DCA}"/>
          </ac:picMkLst>
        </pc:picChg>
        <pc:picChg chg="mod">
          <ac:chgData name="Patel, Harita D" userId="S::hpatel394@gatech.edu::16af5c3c-9366-4e9d-a078-c1fecc33d4a3" providerId="AD" clId="Web-{90671278-3610-BD24-FDAE-71B3D650CF19}" dt="2025-01-15T14:20:46.202" v="31" actId="1076"/>
          <ac:picMkLst>
            <pc:docMk/>
            <pc:sldMk cId="2462251564" sldId="283"/>
            <ac:picMk id="22" creationId="{7D64ADEB-79E3-E617-0CCE-CFF2508CEE73}"/>
          </ac:picMkLst>
        </pc:picChg>
        <pc:picChg chg="del">
          <ac:chgData name="Patel, Harita D" userId="S::hpatel394@gatech.edu::16af5c3c-9366-4e9d-a078-c1fecc33d4a3" providerId="AD" clId="Web-{90671278-3610-BD24-FDAE-71B3D650CF19}" dt="2025-01-15T14:20:26.327" v="28"/>
          <ac:picMkLst>
            <pc:docMk/>
            <pc:sldMk cId="2462251564" sldId="283"/>
            <ac:picMk id="26" creationId="{AE632D0E-CC44-E090-4940-BC1F401729EC}"/>
          </ac:picMkLst>
        </pc:picChg>
      </pc:sldChg>
    </pc:docChg>
  </pc:docChgLst>
  <pc:docChgLst>
    <pc:chgData name="Silaphet, Tyra C" userId="S::tsilaphet3@gatech.edu::921e9e26-7007-4e54-9e0a-f1760d564881" providerId="AD" clId="Web-{2F3DE196-A22E-313D-65DF-6DBFD9D2CF82}"/>
    <pc:docChg chg="addSld delSld modSld sldOrd">
      <pc:chgData name="Silaphet, Tyra C" userId="S::tsilaphet3@gatech.edu::921e9e26-7007-4e54-9e0a-f1760d564881" providerId="AD" clId="Web-{2F3DE196-A22E-313D-65DF-6DBFD9D2CF82}" dt="2025-01-17T00:43:03.630" v="2030" actId="1076"/>
      <pc:docMkLst>
        <pc:docMk/>
      </pc:docMkLst>
      <pc:sldChg chg="modSp">
        <pc:chgData name="Silaphet, Tyra C" userId="S::tsilaphet3@gatech.edu::921e9e26-7007-4e54-9e0a-f1760d564881" providerId="AD" clId="Web-{2F3DE196-A22E-313D-65DF-6DBFD9D2CF82}" dt="2025-01-16T23:14:25.269" v="616" actId="20577"/>
        <pc:sldMkLst>
          <pc:docMk/>
          <pc:sldMk cId="0" sldId="258"/>
        </pc:sldMkLst>
        <pc:spChg chg="mod">
          <ac:chgData name="Silaphet, Tyra C" userId="S::tsilaphet3@gatech.edu::921e9e26-7007-4e54-9e0a-f1760d564881" providerId="AD" clId="Web-{2F3DE196-A22E-313D-65DF-6DBFD9D2CF82}" dt="2025-01-16T23:14:25.269" v="616" actId="20577"/>
          <ac:spMkLst>
            <pc:docMk/>
            <pc:sldMk cId="0" sldId="258"/>
            <ac:spMk id="11" creationId="{16317ED7-638C-B37E-6221-388A6881440D}"/>
          </ac:spMkLst>
        </pc:spChg>
      </pc:sldChg>
      <pc:sldChg chg="modSp">
        <pc:chgData name="Silaphet, Tyra C" userId="S::tsilaphet3@gatech.edu::921e9e26-7007-4e54-9e0a-f1760d564881" providerId="AD" clId="Web-{2F3DE196-A22E-313D-65DF-6DBFD9D2CF82}" dt="2025-01-17T00:37:00.888" v="1994" actId="20577"/>
        <pc:sldMkLst>
          <pc:docMk/>
          <pc:sldMk cId="0" sldId="259"/>
        </pc:sldMkLst>
        <pc:spChg chg="mod">
          <ac:chgData name="Silaphet, Tyra C" userId="S::tsilaphet3@gatech.edu::921e9e26-7007-4e54-9e0a-f1760d564881" providerId="AD" clId="Web-{2F3DE196-A22E-313D-65DF-6DBFD9D2CF82}" dt="2025-01-17T00:37:00.888" v="1994" actId="20577"/>
          <ac:spMkLst>
            <pc:docMk/>
            <pc:sldMk cId="0" sldId="259"/>
            <ac:spMk id="8" creationId="{EADB4161-7B65-21D3-2819-B91AE1851E42}"/>
          </ac:spMkLst>
        </pc:spChg>
      </pc:sldChg>
      <pc:sldChg chg="modSp">
        <pc:chgData name="Silaphet, Tyra C" userId="S::tsilaphet3@gatech.edu::921e9e26-7007-4e54-9e0a-f1760d564881" providerId="AD" clId="Web-{2F3DE196-A22E-313D-65DF-6DBFD9D2CF82}" dt="2025-01-16T20:24:55.113" v="317" actId="20577"/>
        <pc:sldMkLst>
          <pc:docMk/>
          <pc:sldMk cId="0" sldId="263"/>
        </pc:sldMkLst>
        <pc:spChg chg="mod">
          <ac:chgData name="Silaphet, Tyra C" userId="S::tsilaphet3@gatech.edu::921e9e26-7007-4e54-9e0a-f1760d564881" providerId="AD" clId="Web-{2F3DE196-A22E-313D-65DF-6DBFD9D2CF82}" dt="2025-01-16T20:24:55.113" v="317" actId="20577"/>
          <ac:spMkLst>
            <pc:docMk/>
            <pc:sldMk cId="0" sldId="263"/>
            <ac:spMk id="27" creationId="{902DF47A-E03D-FABD-2F55-F98250B96CE9}"/>
          </ac:spMkLst>
        </pc:spChg>
      </pc:sldChg>
      <pc:sldChg chg="modSp">
        <pc:chgData name="Silaphet, Tyra C" userId="S::tsilaphet3@gatech.edu::921e9e26-7007-4e54-9e0a-f1760d564881" providerId="AD" clId="Web-{2F3DE196-A22E-313D-65DF-6DBFD9D2CF82}" dt="2025-01-16T22:57:10.622" v="583" actId="1076"/>
        <pc:sldMkLst>
          <pc:docMk/>
          <pc:sldMk cId="744254348" sldId="285"/>
        </pc:sldMkLst>
        <pc:grpChg chg="mod">
          <ac:chgData name="Silaphet, Tyra C" userId="S::tsilaphet3@gatech.edu::921e9e26-7007-4e54-9e0a-f1760d564881" providerId="AD" clId="Web-{2F3DE196-A22E-313D-65DF-6DBFD9D2CF82}" dt="2025-01-16T22:57:07.278" v="582" actId="1076"/>
          <ac:grpSpMkLst>
            <pc:docMk/>
            <pc:sldMk cId="744254348" sldId="285"/>
            <ac:grpSpMk id="20" creationId="{B12CF509-EBB6-6E63-B2FE-87D99E989B3A}"/>
          </ac:grpSpMkLst>
        </pc:grpChg>
        <pc:grpChg chg="mod">
          <ac:chgData name="Silaphet, Tyra C" userId="S::tsilaphet3@gatech.edu::921e9e26-7007-4e54-9e0a-f1760d564881" providerId="AD" clId="Web-{2F3DE196-A22E-313D-65DF-6DBFD9D2CF82}" dt="2025-01-16T22:57:10.622" v="583" actId="1076"/>
          <ac:grpSpMkLst>
            <pc:docMk/>
            <pc:sldMk cId="744254348" sldId="285"/>
            <ac:grpSpMk id="21" creationId="{A43CB6BF-1A09-CA1F-9D63-4F8E46309110}"/>
          </ac:grpSpMkLst>
        </pc:grpChg>
      </pc:sldChg>
      <pc:sldChg chg="modSp">
        <pc:chgData name="Silaphet, Tyra C" userId="S::tsilaphet3@gatech.edu::921e9e26-7007-4e54-9e0a-f1760d564881" providerId="AD" clId="Web-{2F3DE196-A22E-313D-65DF-6DBFD9D2CF82}" dt="2025-01-16T20:55:55.678" v="581" actId="20577"/>
        <pc:sldMkLst>
          <pc:docMk/>
          <pc:sldMk cId="4150765855" sldId="286"/>
        </pc:sldMkLst>
        <pc:spChg chg="mod">
          <ac:chgData name="Silaphet, Tyra C" userId="S::tsilaphet3@gatech.edu::921e9e26-7007-4e54-9e0a-f1760d564881" providerId="AD" clId="Web-{2F3DE196-A22E-313D-65DF-6DBFD9D2CF82}" dt="2025-01-16T20:55:55.678" v="581" actId="20577"/>
          <ac:spMkLst>
            <pc:docMk/>
            <pc:sldMk cId="4150765855" sldId="286"/>
            <ac:spMk id="16" creationId="{DF070894-6537-CD77-A505-6C5E6BE05494}"/>
          </ac:spMkLst>
        </pc:spChg>
      </pc:sldChg>
      <pc:sldChg chg="modSp">
        <pc:chgData name="Silaphet, Tyra C" userId="S::tsilaphet3@gatech.edu::921e9e26-7007-4e54-9e0a-f1760d564881" providerId="AD" clId="Web-{2F3DE196-A22E-313D-65DF-6DBFD9D2CF82}" dt="2025-01-16T22:57:27.420" v="585" actId="14100"/>
        <pc:sldMkLst>
          <pc:docMk/>
          <pc:sldMk cId="82364515" sldId="288"/>
        </pc:sldMkLst>
        <pc:spChg chg="mod">
          <ac:chgData name="Silaphet, Tyra C" userId="S::tsilaphet3@gatech.edu::921e9e26-7007-4e54-9e0a-f1760d564881" providerId="AD" clId="Web-{2F3DE196-A22E-313D-65DF-6DBFD9D2CF82}" dt="2025-01-16T20:23:12.625" v="286" actId="14100"/>
          <ac:spMkLst>
            <pc:docMk/>
            <pc:sldMk cId="82364515" sldId="288"/>
            <ac:spMk id="8" creationId="{95EC8390-B3A9-1376-11F9-29BA3B73FADE}"/>
          </ac:spMkLst>
        </pc:spChg>
        <pc:grpChg chg="mod">
          <ac:chgData name="Silaphet, Tyra C" userId="S::tsilaphet3@gatech.edu::921e9e26-7007-4e54-9e0a-f1760d564881" providerId="AD" clId="Web-{2F3DE196-A22E-313D-65DF-6DBFD9D2CF82}" dt="2025-01-16T20:23:31.922" v="291" actId="1076"/>
          <ac:grpSpMkLst>
            <pc:docMk/>
            <pc:sldMk cId="82364515" sldId="288"/>
            <ac:grpSpMk id="6" creationId="{88690EB3-24E8-B5F5-452D-9A7EBE77EDF8}"/>
          </ac:grpSpMkLst>
        </pc:grpChg>
        <pc:grpChg chg="mod">
          <ac:chgData name="Silaphet, Tyra C" userId="S::tsilaphet3@gatech.edu::921e9e26-7007-4e54-9e0a-f1760d564881" providerId="AD" clId="Web-{2F3DE196-A22E-313D-65DF-6DBFD9D2CF82}" dt="2025-01-16T22:57:27.420" v="585" actId="14100"/>
          <ac:grpSpMkLst>
            <pc:docMk/>
            <pc:sldMk cId="82364515" sldId="288"/>
            <ac:grpSpMk id="20" creationId="{B12CF509-EBB6-6E63-B2FE-87D99E989B3A}"/>
          </ac:grpSpMkLst>
        </pc:grpChg>
      </pc:sldChg>
      <pc:sldChg chg="addSp delSp modSp">
        <pc:chgData name="Silaphet, Tyra C" userId="S::tsilaphet3@gatech.edu::921e9e26-7007-4e54-9e0a-f1760d564881" providerId="AD" clId="Web-{2F3DE196-A22E-313D-65DF-6DBFD9D2CF82}" dt="2025-01-17T00:42:07.252" v="2017" actId="1076"/>
        <pc:sldMkLst>
          <pc:docMk/>
          <pc:sldMk cId="698650864" sldId="290"/>
        </pc:sldMkLst>
        <pc:spChg chg="ord">
          <ac:chgData name="Silaphet, Tyra C" userId="S::tsilaphet3@gatech.edu::921e9e26-7007-4e54-9e0a-f1760d564881" providerId="AD" clId="Web-{2F3DE196-A22E-313D-65DF-6DBFD9D2CF82}" dt="2025-01-17T00:03:03.568" v="1282"/>
          <ac:spMkLst>
            <pc:docMk/>
            <pc:sldMk cId="698650864" sldId="290"/>
            <ac:spMk id="5" creationId="{00000000-0000-0000-0000-000000000000}"/>
          </ac:spMkLst>
        </pc:spChg>
        <pc:spChg chg="mod ord">
          <ac:chgData name="Silaphet, Tyra C" userId="S::tsilaphet3@gatech.edu::921e9e26-7007-4e54-9e0a-f1760d564881" providerId="AD" clId="Web-{2F3DE196-A22E-313D-65DF-6DBFD9D2CF82}" dt="2025-01-16T20:52:43.437" v="562" actId="1076"/>
          <ac:spMkLst>
            <pc:docMk/>
            <pc:sldMk cId="698650864" sldId="290"/>
            <ac:spMk id="6" creationId="{00000000-0000-0000-0000-000000000000}"/>
          </ac:spMkLst>
        </pc:spChg>
        <pc:spChg chg="add del mod">
          <ac:chgData name="Silaphet, Tyra C" userId="S::tsilaphet3@gatech.edu::921e9e26-7007-4e54-9e0a-f1760d564881" providerId="AD" clId="Web-{2F3DE196-A22E-313D-65DF-6DBFD9D2CF82}" dt="2025-01-17T00:02:23.268" v="1276"/>
          <ac:spMkLst>
            <pc:docMk/>
            <pc:sldMk cId="698650864" sldId="290"/>
            <ac:spMk id="7" creationId="{FDD8929B-7CA2-DD30-E784-DFE92E9FCECA}"/>
          </ac:spMkLst>
        </pc:spChg>
        <pc:spChg chg="del ord">
          <ac:chgData name="Silaphet, Tyra C" userId="S::tsilaphet3@gatech.edu::921e9e26-7007-4e54-9e0a-f1760d564881" providerId="AD" clId="Web-{2F3DE196-A22E-313D-65DF-6DBFD9D2CF82}" dt="2025-01-16T20:25:55.849" v="318"/>
          <ac:spMkLst>
            <pc:docMk/>
            <pc:sldMk cId="698650864" sldId="290"/>
            <ac:spMk id="9" creationId="{00000000-0000-0000-0000-000000000000}"/>
          </ac:spMkLst>
        </pc:spChg>
        <pc:spChg chg="mod">
          <ac:chgData name="Silaphet, Tyra C" userId="S::tsilaphet3@gatech.edu::921e9e26-7007-4e54-9e0a-f1760d564881" providerId="AD" clId="Web-{2F3DE196-A22E-313D-65DF-6DBFD9D2CF82}" dt="2025-01-17T00:20:11.088" v="1671" actId="20577"/>
          <ac:spMkLst>
            <pc:docMk/>
            <pc:sldMk cId="698650864" sldId="290"/>
            <ac:spMk id="10" creationId="{00000000-0000-0000-0000-000000000000}"/>
          </ac:spMkLst>
        </pc:spChg>
        <pc:spChg chg="mod">
          <ac:chgData name="Silaphet, Tyra C" userId="S::tsilaphet3@gatech.edu::921e9e26-7007-4e54-9e0a-f1760d564881" providerId="AD" clId="Web-{2F3DE196-A22E-313D-65DF-6DBFD9D2CF82}" dt="2025-01-16T20:55:28.505" v="579" actId="14100"/>
          <ac:spMkLst>
            <pc:docMk/>
            <pc:sldMk cId="698650864" sldId="290"/>
            <ac:spMk id="12" creationId="{00000000-0000-0000-0000-000000000000}"/>
          </ac:spMkLst>
        </pc:spChg>
        <pc:spChg chg="mod">
          <ac:chgData name="Silaphet, Tyra C" userId="S::tsilaphet3@gatech.edu::921e9e26-7007-4e54-9e0a-f1760d564881" providerId="AD" clId="Web-{2F3DE196-A22E-313D-65DF-6DBFD9D2CF82}" dt="2025-01-16T20:01:27.595" v="55" actId="1076"/>
          <ac:spMkLst>
            <pc:docMk/>
            <pc:sldMk cId="698650864" sldId="290"/>
            <ac:spMk id="14" creationId="{00000000-0000-0000-0000-000000000000}"/>
          </ac:spMkLst>
        </pc:spChg>
        <pc:spChg chg="add mod">
          <ac:chgData name="Silaphet, Tyra C" userId="S::tsilaphet3@gatech.edu::921e9e26-7007-4e54-9e0a-f1760d564881" providerId="AD" clId="Web-{2F3DE196-A22E-313D-65DF-6DBFD9D2CF82}" dt="2025-01-17T00:16:30.714" v="1610" actId="14100"/>
          <ac:spMkLst>
            <pc:docMk/>
            <pc:sldMk cId="698650864" sldId="290"/>
            <ac:spMk id="15" creationId="{1254F6A7-EB0D-2FAF-3629-2482901E9893}"/>
          </ac:spMkLst>
        </pc:spChg>
        <pc:spChg chg="add mod">
          <ac:chgData name="Silaphet, Tyra C" userId="S::tsilaphet3@gatech.edu::921e9e26-7007-4e54-9e0a-f1760d564881" providerId="AD" clId="Web-{2F3DE196-A22E-313D-65DF-6DBFD9D2CF82}" dt="2025-01-17T00:42:07.252" v="2017" actId="1076"/>
          <ac:spMkLst>
            <pc:docMk/>
            <pc:sldMk cId="698650864" sldId="290"/>
            <ac:spMk id="16" creationId="{D93DB9E5-110A-CCCE-CA7F-001325559CBF}"/>
          </ac:spMkLst>
        </pc:spChg>
        <pc:spChg chg="add mod">
          <ac:chgData name="Silaphet, Tyra C" userId="S::tsilaphet3@gatech.edu::921e9e26-7007-4e54-9e0a-f1760d564881" providerId="AD" clId="Web-{2F3DE196-A22E-313D-65DF-6DBFD9D2CF82}" dt="2025-01-17T00:18:48.457" v="1617"/>
          <ac:spMkLst>
            <pc:docMk/>
            <pc:sldMk cId="698650864" sldId="290"/>
            <ac:spMk id="17" creationId="{CDAFBABE-2969-9BE8-FA44-B65AB07B1AF0}"/>
          </ac:spMkLst>
        </pc:spChg>
        <pc:spChg chg="mod">
          <ac:chgData name="Silaphet, Tyra C" userId="S::tsilaphet3@gatech.edu::921e9e26-7007-4e54-9e0a-f1760d564881" providerId="AD" clId="Web-{2F3DE196-A22E-313D-65DF-6DBFD9D2CF82}" dt="2025-01-16T20:55:22.770" v="576" actId="14100"/>
          <ac:spMkLst>
            <pc:docMk/>
            <pc:sldMk cId="698650864" sldId="290"/>
            <ac:spMk id="20" creationId="{00000000-0000-0000-0000-000000000000}"/>
          </ac:spMkLst>
        </pc:spChg>
        <pc:spChg chg="mod">
          <ac:chgData name="Silaphet, Tyra C" userId="S::tsilaphet3@gatech.edu::921e9e26-7007-4e54-9e0a-f1760d564881" providerId="AD" clId="Web-{2F3DE196-A22E-313D-65DF-6DBFD9D2CF82}" dt="2025-01-16T20:52:14.686" v="556" actId="20577"/>
          <ac:spMkLst>
            <pc:docMk/>
            <pc:sldMk cId="698650864" sldId="290"/>
            <ac:spMk id="22" creationId="{00000000-0000-0000-0000-000000000000}"/>
          </ac:spMkLst>
        </pc:spChg>
        <pc:grpChg chg="mod">
          <ac:chgData name="Silaphet, Tyra C" userId="S::tsilaphet3@gatech.edu::921e9e26-7007-4e54-9e0a-f1760d564881" providerId="AD" clId="Web-{2F3DE196-A22E-313D-65DF-6DBFD9D2CF82}" dt="2025-01-17T00:16:07.853" v="1604" actId="1076"/>
          <ac:grpSpMkLst>
            <pc:docMk/>
            <pc:sldMk cId="698650864" sldId="290"/>
            <ac:grpSpMk id="2" creationId="{00000000-0000-0000-0000-000000000000}"/>
          </ac:grpSpMkLst>
        </pc:grpChg>
        <pc:grpChg chg="del mod">
          <ac:chgData name="Silaphet, Tyra C" userId="S::tsilaphet3@gatech.edu::921e9e26-7007-4e54-9e0a-f1760d564881" providerId="AD" clId="Web-{2F3DE196-A22E-313D-65DF-6DBFD9D2CF82}" dt="2025-01-16T23:58:02.001" v="862"/>
          <ac:grpSpMkLst>
            <pc:docMk/>
            <pc:sldMk cId="698650864" sldId="290"/>
            <ac:grpSpMk id="11" creationId="{00000000-0000-0000-0000-000000000000}"/>
          </ac:grpSpMkLst>
        </pc:grpChg>
        <pc:grpChg chg="del mod">
          <ac:chgData name="Silaphet, Tyra C" userId="S::tsilaphet3@gatech.edu::921e9e26-7007-4e54-9e0a-f1760d564881" providerId="AD" clId="Web-{2F3DE196-A22E-313D-65DF-6DBFD9D2CF82}" dt="2025-01-16T23:58:04.095" v="863"/>
          <ac:grpSpMkLst>
            <pc:docMk/>
            <pc:sldMk cId="698650864" sldId="290"/>
            <ac:grpSpMk id="19" creationId="{00000000-0000-0000-0000-000000000000}"/>
          </ac:grpSpMkLst>
        </pc:grpChg>
        <pc:graphicFrameChg chg="add del mod modGraphic">
          <ac:chgData name="Silaphet, Tyra C" userId="S::tsilaphet3@gatech.edu::921e9e26-7007-4e54-9e0a-f1760d564881" providerId="AD" clId="Web-{2F3DE196-A22E-313D-65DF-6DBFD9D2CF82}" dt="2025-01-17T00:00:21.792" v="1205"/>
          <ac:graphicFrameMkLst>
            <pc:docMk/>
            <pc:sldMk cId="698650864" sldId="290"/>
            <ac:graphicFrameMk id="8" creationId="{09F74C07-108E-76A8-EF62-A22F7159F54A}"/>
          </ac:graphicFrameMkLst>
        </pc:graphicFrameChg>
        <pc:picChg chg="mod ord">
          <ac:chgData name="Silaphet, Tyra C" userId="S::tsilaphet3@gatech.edu::921e9e26-7007-4e54-9e0a-f1760d564881" providerId="AD" clId="Web-{2F3DE196-A22E-313D-65DF-6DBFD9D2CF82}" dt="2025-01-17T00:11:48.430" v="1404" actId="14100"/>
          <ac:picMkLst>
            <pc:docMk/>
            <pc:sldMk cId="698650864" sldId="290"/>
            <ac:picMk id="24" creationId="{7AA8FECB-9F72-0A86-F96C-74FA22049652}"/>
          </ac:picMkLst>
        </pc:picChg>
        <pc:cxnChg chg="add del">
          <ac:chgData name="Silaphet, Tyra C" userId="S::tsilaphet3@gatech.edu::921e9e26-7007-4e54-9e0a-f1760d564881" providerId="AD" clId="Web-{2F3DE196-A22E-313D-65DF-6DBFD9D2CF82}" dt="2025-01-17T00:02:53.536" v="1280"/>
          <ac:cxnSpMkLst>
            <pc:docMk/>
            <pc:sldMk cId="698650864" sldId="290"/>
            <ac:cxnSpMk id="9" creationId="{24F110C2-5E38-5819-9C6C-6DAA745A4989}"/>
          </ac:cxnSpMkLst>
        </pc:cxnChg>
        <pc:cxnChg chg="add del">
          <ac:chgData name="Silaphet, Tyra C" userId="S::tsilaphet3@gatech.edu::921e9e26-7007-4e54-9e0a-f1760d564881" providerId="AD" clId="Web-{2F3DE196-A22E-313D-65DF-6DBFD9D2CF82}" dt="2025-01-17T00:08:37.980" v="1375"/>
          <ac:cxnSpMkLst>
            <pc:docMk/>
            <pc:sldMk cId="698650864" sldId="290"/>
            <ac:cxnSpMk id="18" creationId="{F7329472-D696-BFC0-6061-17E4654FA0F5}"/>
          </ac:cxnSpMkLst>
        </pc:cxnChg>
      </pc:sldChg>
      <pc:sldChg chg="modSp">
        <pc:chgData name="Silaphet, Tyra C" userId="S::tsilaphet3@gatech.edu::921e9e26-7007-4e54-9e0a-f1760d564881" providerId="AD" clId="Web-{2F3DE196-A22E-313D-65DF-6DBFD9D2CF82}" dt="2025-01-16T20:29:58.530" v="333"/>
        <pc:sldMkLst>
          <pc:docMk/>
          <pc:sldMk cId="159444709" sldId="291"/>
        </pc:sldMkLst>
        <pc:spChg chg="mod">
          <ac:chgData name="Silaphet, Tyra C" userId="S::tsilaphet3@gatech.edu::921e9e26-7007-4e54-9e0a-f1760d564881" providerId="AD" clId="Web-{2F3DE196-A22E-313D-65DF-6DBFD9D2CF82}" dt="2025-01-16T20:29:58.530" v="333"/>
          <ac:spMkLst>
            <pc:docMk/>
            <pc:sldMk cId="159444709" sldId="291"/>
            <ac:spMk id="11" creationId="{00000000-0000-0000-0000-000000000000}"/>
          </ac:spMkLst>
        </pc:spChg>
      </pc:sldChg>
      <pc:sldChg chg="new del">
        <pc:chgData name="Silaphet, Tyra C" userId="S::tsilaphet3@gatech.edu::921e9e26-7007-4e54-9e0a-f1760d564881" providerId="AD" clId="Web-{2F3DE196-A22E-313D-65DF-6DBFD9D2CF82}" dt="2025-01-16T20:08:54.048" v="66"/>
        <pc:sldMkLst>
          <pc:docMk/>
          <pc:sldMk cId="1897534214" sldId="292"/>
        </pc:sldMkLst>
      </pc:sldChg>
      <pc:sldChg chg="addSp delSp modSp add ord replId">
        <pc:chgData name="Silaphet, Tyra C" userId="S::tsilaphet3@gatech.edu::921e9e26-7007-4e54-9e0a-f1760d564881" providerId="AD" clId="Web-{2F3DE196-A22E-313D-65DF-6DBFD9D2CF82}" dt="2025-01-17T00:43:03.630" v="2030" actId="1076"/>
        <pc:sldMkLst>
          <pc:docMk/>
          <pc:sldMk cId="2040332904" sldId="292"/>
        </pc:sldMkLst>
        <pc:spChg chg="mod">
          <ac:chgData name="Silaphet, Tyra C" userId="S::tsilaphet3@gatech.edu::921e9e26-7007-4e54-9e0a-f1760d564881" providerId="AD" clId="Web-{2F3DE196-A22E-313D-65DF-6DBFD9D2CF82}" dt="2025-01-17T00:42:27.128" v="2020" actId="1076"/>
          <ac:spMkLst>
            <pc:docMk/>
            <pc:sldMk cId="2040332904" sldId="292"/>
            <ac:spMk id="6" creationId="{00000000-0000-0000-0000-000000000000}"/>
          </ac:spMkLst>
        </pc:spChg>
        <pc:spChg chg="del">
          <ac:chgData name="Silaphet, Tyra C" userId="S::tsilaphet3@gatech.edu::921e9e26-7007-4e54-9e0a-f1760d564881" providerId="AD" clId="Web-{2F3DE196-A22E-313D-65DF-6DBFD9D2CF82}" dt="2025-01-16T23:43:54.493" v="806"/>
          <ac:spMkLst>
            <pc:docMk/>
            <pc:sldMk cId="2040332904" sldId="292"/>
            <ac:spMk id="9" creationId="{00000000-0000-0000-0000-000000000000}"/>
          </ac:spMkLst>
        </pc:spChg>
        <pc:spChg chg="mod">
          <ac:chgData name="Silaphet, Tyra C" userId="S::tsilaphet3@gatech.edu::921e9e26-7007-4e54-9e0a-f1760d564881" providerId="AD" clId="Web-{2F3DE196-A22E-313D-65DF-6DBFD9D2CF82}" dt="2025-01-17T00:25:37.015" v="1736" actId="20577"/>
          <ac:spMkLst>
            <pc:docMk/>
            <pc:sldMk cId="2040332904" sldId="292"/>
            <ac:spMk id="10" creationId="{00000000-0000-0000-0000-000000000000}"/>
          </ac:spMkLst>
        </pc:spChg>
        <pc:spChg chg="add mod">
          <ac:chgData name="Silaphet, Tyra C" userId="S::tsilaphet3@gatech.edu::921e9e26-7007-4e54-9e0a-f1760d564881" providerId="AD" clId="Web-{2F3DE196-A22E-313D-65DF-6DBFD9D2CF82}" dt="2025-01-17T00:42:48.176" v="2024" actId="1076"/>
          <ac:spMkLst>
            <pc:docMk/>
            <pc:sldMk cId="2040332904" sldId="292"/>
            <ac:spMk id="12" creationId="{3C5DFDC6-602C-FA41-4382-DAC5E4FEDE45}"/>
          </ac:spMkLst>
        </pc:spChg>
        <pc:spChg chg="mod">
          <ac:chgData name="Silaphet, Tyra C" userId="S::tsilaphet3@gatech.edu::921e9e26-7007-4e54-9e0a-f1760d564881" providerId="AD" clId="Web-{2F3DE196-A22E-313D-65DF-6DBFD9D2CF82}" dt="2025-01-16T20:13:12.900" v="111" actId="20577"/>
          <ac:spMkLst>
            <pc:docMk/>
            <pc:sldMk cId="2040332904" sldId="292"/>
            <ac:spMk id="13" creationId="{00000000-0000-0000-0000-000000000000}"/>
          </ac:spMkLst>
        </pc:spChg>
        <pc:spChg chg="mod">
          <ac:chgData name="Silaphet, Tyra C" userId="S::tsilaphet3@gatech.edu::921e9e26-7007-4e54-9e0a-f1760d564881" providerId="AD" clId="Web-{2F3DE196-A22E-313D-65DF-6DBFD9D2CF82}" dt="2025-01-16T20:13:43.902" v="144" actId="20577"/>
          <ac:spMkLst>
            <pc:docMk/>
            <pc:sldMk cId="2040332904" sldId="292"/>
            <ac:spMk id="14" creationId="{00000000-0000-0000-0000-000000000000}"/>
          </ac:spMkLst>
        </pc:spChg>
        <pc:spChg chg="del topLvl">
          <ac:chgData name="Silaphet, Tyra C" userId="S::tsilaphet3@gatech.edu::921e9e26-7007-4e54-9e0a-f1760d564881" providerId="AD" clId="Web-{2F3DE196-A22E-313D-65DF-6DBFD9D2CF82}" dt="2025-01-16T20:32:48.504" v="339"/>
          <ac:spMkLst>
            <pc:docMk/>
            <pc:sldMk cId="2040332904" sldId="292"/>
            <ac:spMk id="16" creationId="{171815D3-4F06-AF2E-6CEB-5703A97E79DC}"/>
          </ac:spMkLst>
        </pc:spChg>
        <pc:spChg chg="del">
          <ac:chgData name="Silaphet, Tyra C" userId="S::tsilaphet3@gatech.edu::921e9e26-7007-4e54-9e0a-f1760d564881" providerId="AD" clId="Web-{2F3DE196-A22E-313D-65DF-6DBFD9D2CF82}" dt="2025-01-16T20:32:41.285" v="336"/>
          <ac:spMkLst>
            <pc:docMk/>
            <pc:sldMk cId="2040332904" sldId="292"/>
            <ac:spMk id="17" creationId="{57D0B74E-546D-543F-1704-6EE6D297B53A}"/>
          </ac:spMkLst>
        </pc:spChg>
        <pc:spChg chg="del mod topLvl">
          <ac:chgData name="Silaphet, Tyra C" userId="S::tsilaphet3@gatech.edu::921e9e26-7007-4e54-9e0a-f1760d564881" providerId="AD" clId="Web-{2F3DE196-A22E-313D-65DF-6DBFD9D2CF82}" dt="2025-01-17T00:20:38.793" v="1672"/>
          <ac:spMkLst>
            <pc:docMk/>
            <pc:sldMk cId="2040332904" sldId="292"/>
            <ac:spMk id="18" creationId="{FDD8929B-7CA2-DD30-E784-DFE92E9FCECA}"/>
          </ac:spMkLst>
        </pc:spChg>
        <pc:grpChg chg="mod">
          <ac:chgData name="Silaphet, Tyra C" userId="S::tsilaphet3@gatech.edu::921e9e26-7007-4e54-9e0a-f1760d564881" providerId="AD" clId="Web-{2F3DE196-A22E-313D-65DF-6DBFD9D2CF82}" dt="2025-01-16T23:44:12.198" v="812" actId="1076"/>
          <ac:grpSpMkLst>
            <pc:docMk/>
            <pc:sldMk cId="2040332904" sldId="292"/>
            <ac:grpSpMk id="2" creationId="{00000000-0000-0000-0000-000000000000}"/>
          </ac:grpSpMkLst>
        </pc:grpChg>
        <pc:grpChg chg="del">
          <ac:chgData name="Silaphet, Tyra C" userId="S::tsilaphet3@gatech.edu::921e9e26-7007-4e54-9e0a-f1760d564881" providerId="AD" clId="Web-{2F3DE196-A22E-313D-65DF-6DBFD9D2CF82}" dt="2025-01-16T20:13:56.558" v="145"/>
          <ac:grpSpMkLst>
            <pc:docMk/>
            <pc:sldMk cId="2040332904" sldId="292"/>
            <ac:grpSpMk id="11" creationId="{00000000-0000-0000-0000-000000000000}"/>
          </ac:grpSpMkLst>
        </pc:grpChg>
        <pc:grpChg chg="del">
          <ac:chgData name="Silaphet, Tyra C" userId="S::tsilaphet3@gatech.edu::921e9e26-7007-4e54-9e0a-f1760d564881" providerId="AD" clId="Web-{2F3DE196-A22E-313D-65DF-6DBFD9D2CF82}" dt="2025-01-16T20:13:58.168" v="146"/>
          <ac:grpSpMkLst>
            <pc:docMk/>
            <pc:sldMk cId="2040332904" sldId="292"/>
            <ac:grpSpMk id="19" creationId="{00000000-0000-0000-0000-000000000000}"/>
          </ac:grpSpMkLst>
        </pc:grpChg>
        <pc:grpChg chg="add del mod">
          <ac:chgData name="Silaphet, Tyra C" userId="S::tsilaphet3@gatech.edu::921e9e26-7007-4e54-9e0a-f1760d564881" providerId="AD" clId="Web-{2F3DE196-A22E-313D-65DF-6DBFD9D2CF82}" dt="2025-01-16T20:32:48.504" v="339"/>
          <ac:grpSpMkLst>
            <pc:docMk/>
            <pc:sldMk cId="2040332904" sldId="292"/>
            <ac:grpSpMk id="23" creationId="{7CBDEABF-6D02-8E57-C00E-356020020F7D}"/>
          </ac:grpSpMkLst>
        </pc:grpChg>
        <pc:picChg chg="add mod">
          <ac:chgData name="Silaphet, Tyra C" userId="S::tsilaphet3@gatech.edu::921e9e26-7007-4e54-9e0a-f1760d564881" providerId="AD" clId="Web-{2F3DE196-A22E-313D-65DF-6DBFD9D2CF82}" dt="2025-01-17T00:43:03.630" v="2030" actId="1076"/>
          <ac:picMkLst>
            <pc:docMk/>
            <pc:sldMk cId="2040332904" sldId="292"/>
            <ac:picMk id="7" creationId="{FEB43DE3-85A9-3C87-BF4B-592912BD433E}"/>
          </ac:picMkLst>
        </pc:picChg>
        <pc:picChg chg="add mod">
          <ac:chgData name="Silaphet, Tyra C" userId="S::tsilaphet3@gatech.edu::921e9e26-7007-4e54-9e0a-f1760d564881" providerId="AD" clId="Web-{2F3DE196-A22E-313D-65DF-6DBFD9D2CF82}" dt="2025-01-17T00:43:02.036" v="2029" actId="1076"/>
          <ac:picMkLst>
            <pc:docMk/>
            <pc:sldMk cId="2040332904" sldId="292"/>
            <ac:picMk id="8" creationId="{06124F6E-1EFA-287A-E27F-E23F28E38B63}"/>
          </ac:picMkLst>
        </pc:picChg>
        <pc:picChg chg="del">
          <ac:chgData name="Silaphet, Tyra C" userId="S::tsilaphet3@gatech.edu::921e9e26-7007-4e54-9e0a-f1760d564881" providerId="AD" clId="Web-{2F3DE196-A22E-313D-65DF-6DBFD9D2CF82}" dt="2025-01-16T20:09:00.454" v="68"/>
          <ac:picMkLst>
            <pc:docMk/>
            <pc:sldMk cId="2040332904" sldId="292"/>
            <ac:picMk id="24" creationId="{7AA8FECB-9F72-0A86-F96C-74FA22049652}"/>
          </ac:picMkLst>
        </pc:picChg>
      </pc:sldChg>
      <pc:sldChg chg="modSp">
        <pc:chgData name="Silaphet, Tyra C" userId="S::tsilaphet3@gatech.edu::921e9e26-7007-4e54-9e0a-f1760d564881" providerId="AD" clId="Web-{2F3DE196-A22E-313D-65DF-6DBFD9D2CF82}" dt="2025-01-17T00:34:26.518" v="1931" actId="20577"/>
        <pc:sldMkLst>
          <pc:docMk/>
          <pc:sldMk cId="2141871777" sldId="293"/>
        </pc:sldMkLst>
        <pc:spChg chg="mod">
          <ac:chgData name="Silaphet, Tyra C" userId="S::tsilaphet3@gatech.edu::921e9e26-7007-4e54-9e0a-f1760d564881" providerId="AD" clId="Web-{2F3DE196-A22E-313D-65DF-6DBFD9D2CF82}" dt="2025-01-17T00:34:26.518" v="1931" actId="20577"/>
          <ac:spMkLst>
            <pc:docMk/>
            <pc:sldMk cId="2141871777" sldId="293"/>
            <ac:spMk id="8" creationId="{99108678-114B-A112-D30C-67FDB2C47E25}"/>
          </ac:spMkLst>
        </pc:spChg>
      </pc:sldChg>
      <pc:sldChg chg="addSp delSp modSp add del replId">
        <pc:chgData name="Silaphet, Tyra C" userId="S::tsilaphet3@gatech.edu::921e9e26-7007-4e54-9e0a-f1760d564881" providerId="AD" clId="Web-{2F3DE196-A22E-313D-65DF-6DBFD9D2CF82}" dt="2025-01-17T00:31:47.492" v="1832"/>
        <pc:sldMkLst>
          <pc:docMk/>
          <pc:sldMk cId="1796590811" sldId="294"/>
        </pc:sldMkLst>
        <pc:spChg chg="del">
          <ac:chgData name="Silaphet, Tyra C" userId="S::tsilaphet3@gatech.edu::921e9e26-7007-4e54-9e0a-f1760d564881" providerId="AD" clId="Web-{2F3DE196-A22E-313D-65DF-6DBFD9D2CF82}" dt="2025-01-16T23:57:55.595" v="861"/>
          <ac:spMkLst>
            <pc:docMk/>
            <pc:sldMk cId="1796590811" sldId="294"/>
            <ac:spMk id="18" creationId="{FDD8929B-7CA2-DD30-E784-DFE92E9FCECA}"/>
          </ac:spMkLst>
        </pc:spChg>
        <pc:grpChg chg="add">
          <ac:chgData name="Silaphet, Tyra C" userId="S::tsilaphet3@gatech.edu::921e9e26-7007-4e54-9e0a-f1760d564881" providerId="AD" clId="Web-{2F3DE196-A22E-313D-65DF-6DBFD9D2CF82}" dt="2025-01-16T23:57:38.906" v="859"/>
          <ac:grpSpMkLst>
            <pc:docMk/>
            <pc:sldMk cId="1796590811" sldId="294"/>
            <ac:grpSpMk id="16" creationId="{E15EFC50-1A25-C6D1-17EF-10E8003ADBCB}"/>
          </ac:grpSpMkLst>
        </pc:grpChg>
        <pc:grpChg chg="add">
          <ac:chgData name="Silaphet, Tyra C" userId="S::tsilaphet3@gatech.edu::921e9e26-7007-4e54-9e0a-f1760d564881" providerId="AD" clId="Web-{2F3DE196-A22E-313D-65DF-6DBFD9D2CF82}" dt="2025-01-16T23:57:50.157" v="860"/>
          <ac:grpSpMkLst>
            <pc:docMk/>
            <pc:sldMk cId="1796590811" sldId="294"/>
            <ac:grpSpMk id="22" creationId="{C25C4AE5-F75A-E76B-938C-2D275D51B076}"/>
          </ac:grpSpMkLst>
        </pc:grpChg>
        <pc:picChg chg="del">
          <ac:chgData name="Silaphet, Tyra C" userId="S::tsilaphet3@gatech.edu::921e9e26-7007-4e54-9e0a-f1760d564881" providerId="AD" clId="Web-{2F3DE196-A22E-313D-65DF-6DBFD9D2CF82}" dt="2025-01-16T23:57:10.514" v="853"/>
          <ac:picMkLst>
            <pc:docMk/>
            <pc:sldMk cId="1796590811" sldId="294"/>
            <ac:picMk id="7" creationId="{FEB43DE3-85A9-3C87-BF4B-592912BD433E}"/>
          </ac:picMkLst>
        </pc:picChg>
        <pc:picChg chg="del">
          <ac:chgData name="Silaphet, Tyra C" userId="S::tsilaphet3@gatech.edu::921e9e26-7007-4e54-9e0a-f1760d564881" providerId="AD" clId="Web-{2F3DE196-A22E-313D-65DF-6DBFD9D2CF82}" dt="2025-01-16T23:57:13.045" v="854"/>
          <ac:picMkLst>
            <pc:docMk/>
            <pc:sldMk cId="1796590811" sldId="294"/>
            <ac:picMk id="8" creationId="{06124F6E-1EFA-287A-E27F-E23F28E38B63}"/>
          </ac:picMkLst>
        </pc:picChg>
        <pc:picChg chg="add del mod">
          <ac:chgData name="Silaphet, Tyra C" userId="S::tsilaphet3@gatech.edu::921e9e26-7007-4e54-9e0a-f1760d564881" providerId="AD" clId="Web-{2F3DE196-A22E-313D-65DF-6DBFD9D2CF82}" dt="2025-01-16T23:57:15.436" v="856"/>
          <ac:picMkLst>
            <pc:docMk/>
            <pc:sldMk cId="1796590811" sldId="294"/>
            <ac:picMk id="9" creationId="{8BFB35CD-A8E2-F567-D63F-DAD11E9CD7E3}"/>
          </ac:picMkLst>
        </pc:picChg>
        <pc:picChg chg="add del mod">
          <ac:chgData name="Silaphet, Tyra C" userId="S::tsilaphet3@gatech.edu::921e9e26-7007-4e54-9e0a-f1760d564881" providerId="AD" clId="Web-{2F3DE196-A22E-313D-65DF-6DBFD9D2CF82}" dt="2025-01-16T23:57:26.999" v="858"/>
          <ac:picMkLst>
            <pc:docMk/>
            <pc:sldMk cId="1796590811" sldId="294"/>
            <ac:picMk id="11" creationId="{4E96AB87-1AD6-33CA-B756-41FAC1586544}"/>
          </ac:picMkLst>
        </pc:picChg>
      </pc:sldChg>
    </pc:docChg>
  </pc:docChgLst>
  <pc:docChgLst>
    <pc:chgData name="Yang, Bo" userId="S::byang88@gatech.edu::4a5a854a-0fe5-4d25-b4c3-6b7a203301f3" providerId="AD" clId="Web-{AF757E2F-335D-AA83-DC7F-5F97C4616B5D}"/>
    <pc:docChg chg="modSld">
      <pc:chgData name="Yang, Bo" userId="S::byang88@gatech.edu::4a5a854a-0fe5-4d25-b4c3-6b7a203301f3" providerId="AD" clId="Web-{AF757E2F-335D-AA83-DC7F-5F97C4616B5D}" dt="2025-01-17T12:45:07.123" v="9" actId="1076"/>
      <pc:docMkLst>
        <pc:docMk/>
      </pc:docMkLst>
      <pc:sldChg chg="addSp delSp modSp">
        <pc:chgData name="Yang, Bo" userId="S::byang88@gatech.edu::4a5a854a-0fe5-4d25-b4c3-6b7a203301f3" providerId="AD" clId="Web-{AF757E2F-335D-AA83-DC7F-5F97C4616B5D}" dt="2025-01-17T12:45:07.123" v="9" actId="1076"/>
        <pc:sldMkLst>
          <pc:docMk/>
          <pc:sldMk cId="4150765855" sldId="286"/>
        </pc:sldMkLst>
        <pc:picChg chg="del">
          <ac:chgData name="Yang, Bo" userId="S::byang88@gatech.edu::4a5a854a-0fe5-4d25-b4c3-6b7a203301f3" providerId="AD" clId="Web-{AF757E2F-335D-AA83-DC7F-5F97C4616B5D}" dt="2025-01-17T12:44:02.311" v="0"/>
          <ac:picMkLst>
            <pc:docMk/>
            <pc:sldMk cId="4150765855" sldId="286"/>
            <ac:picMk id="5" creationId="{65DDB53E-2862-1565-48E3-74DA72ABC426}"/>
          </ac:picMkLst>
        </pc:picChg>
        <pc:picChg chg="del">
          <ac:chgData name="Yang, Bo" userId="S::byang88@gatech.edu::4a5a854a-0fe5-4d25-b4c3-6b7a203301f3" providerId="AD" clId="Web-{AF757E2F-335D-AA83-DC7F-5F97C4616B5D}" dt="2025-01-17T12:44:22.170" v="3"/>
          <ac:picMkLst>
            <pc:docMk/>
            <pc:sldMk cId="4150765855" sldId="286"/>
            <ac:picMk id="6" creationId="{F3EE5B4B-8F33-E2A4-0709-A3AC7805FFB0}"/>
          </ac:picMkLst>
        </pc:picChg>
        <pc:picChg chg="add mod">
          <ac:chgData name="Yang, Bo" userId="S::byang88@gatech.edu::4a5a854a-0fe5-4d25-b4c3-6b7a203301f3" providerId="AD" clId="Web-{AF757E2F-335D-AA83-DC7F-5F97C4616B5D}" dt="2025-01-17T12:44:18.873" v="2" actId="1076"/>
          <ac:picMkLst>
            <pc:docMk/>
            <pc:sldMk cId="4150765855" sldId="286"/>
            <ac:picMk id="7" creationId="{2D3389CB-5E1A-5BA6-F98F-2E05D12C4220}"/>
          </ac:picMkLst>
        </pc:picChg>
        <pc:picChg chg="add mod">
          <ac:chgData name="Yang, Bo" userId="S::byang88@gatech.edu::4a5a854a-0fe5-4d25-b4c3-6b7a203301f3" providerId="AD" clId="Web-{AF757E2F-335D-AA83-DC7F-5F97C4616B5D}" dt="2025-01-17T12:45:07.123" v="9" actId="1076"/>
          <ac:picMkLst>
            <pc:docMk/>
            <pc:sldMk cId="4150765855" sldId="286"/>
            <ac:picMk id="10" creationId="{5FA6368E-2BCD-B4D1-DB39-4DD1FA1F1B1D}"/>
          </ac:picMkLst>
        </pc:picChg>
      </pc:sldChg>
    </pc:docChg>
  </pc:docChgLst>
  <pc:docChgLst>
    <pc:chgData name="Yang, Bo" userId="S::byang88@gatech.edu::4a5a854a-0fe5-4d25-b4c3-6b7a203301f3" providerId="AD" clId="Web-{97A00071-0695-D441-5F09-610021E40801}"/>
    <pc:docChg chg="modSld">
      <pc:chgData name="Yang, Bo" userId="S::byang88@gatech.edu::4a5a854a-0fe5-4d25-b4c3-6b7a203301f3" providerId="AD" clId="Web-{97A00071-0695-D441-5F09-610021E40801}" dt="2025-01-17T12:32:38.510" v="7" actId="1076"/>
      <pc:docMkLst>
        <pc:docMk/>
      </pc:docMkLst>
      <pc:sldChg chg="addSp delSp modSp">
        <pc:chgData name="Yang, Bo" userId="S::byang88@gatech.edu::4a5a854a-0fe5-4d25-b4c3-6b7a203301f3" providerId="AD" clId="Web-{97A00071-0695-D441-5F09-610021E40801}" dt="2025-01-17T12:32:38.510" v="7" actId="1076"/>
        <pc:sldMkLst>
          <pc:docMk/>
          <pc:sldMk cId="4150765855" sldId="286"/>
        </pc:sldMkLst>
        <pc:picChg chg="add mod">
          <ac:chgData name="Yang, Bo" userId="S::byang88@gatech.edu::4a5a854a-0fe5-4d25-b4c3-6b7a203301f3" providerId="AD" clId="Web-{97A00071-0695-D441-5F09-610021E40801}" dt="2025-01-17T12:31:55.447" v="2" actId="1076"/>
          <ac:picMkLst>
            <pc:docMk/>
            <pc:sldMk cId="4150765855" sldId="286"/>
            <ac:picMk id="5" creationId="{65DDB53E-2862-1565-48E3-74DA72ABC426}"/>
          </ac:picMkLst>
        </pc:picChg>
        <pc:picChg chg="add mod">
          <ac:chgData name="Yang, Bo" userId="S::byang88@gatech.edu::4a5a854a-0fe5-4d25-b4c3-6b7a203301f3" providerId="AD" clId="Web-{97A00071-0695-D441-5F09-610021E40801}" dt="2025-01-17T12:32:38.510" v="7" actId="1076"/>
          <ac:picMkLst>
            <pc:docMk/>
            <pc:sldMk cId="4150765855" sldId="286"/>
            <ac:picMk id="6" creationId="{F3EE5B4B-8F33-E2A4-0709-A3AC7805FFB0}"/>
          </ac:picMkLst>
        </pc:picChg>
        <pc:picChg chg="del">
          <ac:chgData name="Yang, Bo" userId="S::byang88@gatech.edu::4a5a854a-0fe5-4d25-b4c3-6b7a203301f3" providerId="AD" clId="Web-{97A00071-0695-D441-5F09-610021E40801}" dt="2025-01-17T12:31:28.244" v="0"/>
          <ac:picMkLst>
            <pc:docMk/>
            <pc:sldMk cId="4150765855" sldId="286"/>
            <ac:picMk id="10" creationId="{CC7F9EDD-E797-B4E6-917D-A43D0A3895D0}"/>
          </ac:picMkLst>
        </pc:picChg>
        <pc:picChg chg="del">
          <ac:chgData name="Yang, Bo" userId="S::byang88@gatech.edu::4a5a854a-0fe5-4d25-b4c3-6b7a203301f3" providerId="AD" clId="Web-{97A00071-0695-D441-5F09-610021E40801}" dt="2025-01-17T12:32:08.025" v="3"/>
          <ac:picMkLst>
            <pc:docMk/>
            <pc:sldMk cId="4150765855" sldId="286"/>
            <ac:picMk id="13" creationId="{D1C4F3E0-2AE2-F777-444B-BD574A11E316}"/>
          </ac:picMkLst>
        </pc:picChg>
      </pc:sldChg>
    </pc:docChg>
  </pc:docChgLst>
  <pc:docChgLst>
    <pc:chgData name="Yang, Bo" userId="S::byang88@gatech.edu::4a5a854a-0fe5-4d25-b4c3-6b7a203301f3" providerId="AD" clId="Web-{750447C2-D00C-B189-B01E-B3C840013115}"/>
    <pc:docChg chg="addSld delSld modSld">
      <pc:chgData name="Yang, Bo" userId="S::byang88@gatech.edu::4a5a854a-0fe5-4d25-b4c3-6b7a203301f3" providerId="AD" clId="Web-{750447C2-D00C-B189-B01E-B3C840013115}" dt="2025-01-15T02:11:02.797" v="5"/>
      <pc:docMkLst>
        <pc:docMk/>
      </pc:docMkLst>
      <pc:sldChg chg="addSp modSp new del mod setBg">
        <pc:chgData name="Yang, Bo" userId="S::byang88@gatech.edu::4a5a854a-0fe5-4d25-b4c3-6b7a203301f3" providerId="AD" clId="Web-{750447C2-D00C-B189-B01E-B3C840013115}" dt="2025-01-15T02:11:02.797" v="5"/>
        <pc:sldMkLst>
          <pc:docMk/>
          <pc:sldMk cId="3786576287" sldId="287"/>
        </pc:sldMkLst>
        <pc:spChg chg="add">
          <ac:chgData name="Yang, Bo" userId="S::byang88@gatech.edu::4a5a854a-0fe5-4d25-b4c3-6b7a203301f3" providerId="AD" clId="Web-{750447C2-D00C-B189-B01E-B3C840013115}" dt="2025-01-15T00:09:15.294" v="3"/>
          <ac:spMkLst>
            <pc:docMk/>
            <pc:sldMk cId="3786576287" sldId="287"/>
            <ac:spMk id="7" creationId="{42A4FC2C-047E-45A5-965D-8E1E3BF09BC6}"/>
          </ac:spMkLst>
        </pc:spChg>
        <pc:picChg chg="add mod">
          <ac:chgData name="Yang, Bo" userId="S::byang88@gatech.edu::4a5a854a-0fe5-4d25-b4c3-6b7a203301f3" providerId="AD" clId="Web-{750447C2-D00C-B189-B01E-B3C840013115}" dt="2025-01-15T00:09:31.529" v="4" actId="14100"/>
          <ac:picMkLst>
            <pc:docMk/>
            <pc:sldMk cId="3786576287" sldId="287"/>
            <ac:picMk id="2" creationId="{F8880382-9734-F992-DCA6-0B2979CE94DB}"/>
          </ac:picMkLst>
        </pc:picChg>
      </pc:sldChg>
    </pc:docChg>
  </pc:docChgLst>
  <pc:docChgLst>
    <pc:chgData name="Patel, Harita D" userId="S::hpatel394@gatech.edu::16af5c3c-9366-4e9d-a078-c1fecc33d4a3" providerId="AD" clId="Web-{69252E70-D87B-118E-ACEC-4AC5FBA81C38}"/>
    <pc:docChg chg="addSld delSld modSld sldOrd">
      <pc:chgData name="Patel, Harita D" userId="S::hpatel394@gatech.edu::16af5c3c-9366-4e9d-a078-c1fecc33d4a3" providerId="AD" clId="Web-{69252E70-D87B-118E-ACEC-4AC5FBA81C38}" dt="2025-01-16T20:57:27.637" v="617"/>
      <pc:docMkLst>
        <pc:docMk/>
      </pc:docMkLst>
      <pc:sldChg chg="modSp">
        <pc:chgData name="Patel, Harita D" userId="S::hpatel394@gatech.edu::16af5c3c-9366-4e9d-a078-c1fecc33d4a3" providerId="AD" clId="Web-{69252E70-D87B-118E-ACEC-4AC5FBA81C38}" dt="2025-01-16T20:56:23.528" v="615" actId="1076"/>
        <pc:sldMkLst>
          <pc:docMk/>
          <pc:sldMk cId="0" sldId="258"/>
        </pc:sldMkLst>
        <pc:spChg chg="mod">
          <ac:chgData name="Patel, Harita D" userId="S::hpatel394@gatech.edu::16af5c3c-9366-4e9d-a078-c1fecc33d4a3" providerId="AD" clId="Web-{69252E70-D87B-118E-ACEC-4AC5FBA81C38}" dt="2025-01-16T20:55:40.606" v="609" actId="1076"/>
          <ac:spMkLst>
            <pc:docMk/>
            <pc:sldMk cId="0" sldId="258"/>
            <ac:spMk id="6" creationId="{F508B149-8548-8714-C3FC-AF4B71B72011}"/>
          </ac:spMkLst>
        </pc:spChg>
        <pc:spChg chg="mod">
          <ac:chgData name="Patel, Harita D" userId="S::hpatel394@gatech.edu::16af5c3c-9366-4e9d-a078-c1fecc33d4a3" providerId="AD" clId="Web-{69252E70-D87B-118E-ACEC-4AC5FBA81C38}" dt="2025-01-16T20:56:03.669" v="612" actId="20577"/>
          <ac:spMkLst>
            <pc:docMk/>
            <pc:sldMk cId="0" sldId="258"/>
            <ac:spMk id="7" creationId="{39F257B8-AD85-9CA6-A77F-5D21698B3404}"/>
          </ac:spMkLst>
        </pc:spChg>
        <pc:spChg chg="mod">
          <ac:chgData name="Patel, Harita D" userId="S::hpatel394@gatech.edu::16af5c3c-9366-4e9d-a078-c1fecc33d4a3" providerId="AD" clId="Web-{69252E70-D87B-118E-ACEC-4AC5FBA81C38}" dt="2025-01-16T20:56:23.528" v="615" actId="1076"/>
          <ac:spMkLst>
            <pc:docMk/>
            <pc:sldMk cId="0" sldId="258"/>
            <ac:spMk id="8" creationId="{00000000-0000-0000-0000-000000000000}"/>
          </ac:spMkLst>
        </pc:spChg>
        <pc:spChg chg="mod">
          <ac:chgData name="Patel, Harita D" userId="S::hpatel394@gatech.edu::16af5c3c-9366-4e9d-a078-c1fecc33d4a3" providerId="AD" clId="Web-{69252E70-D87B-118E-ACEC-4AC5FBA81C38}" dt="2025-01-16T20:55:46.966" v="610" actId="1076"/>
          <ac:spMkLst>
            <pc:docMk/>
            <pc:sldMk cId="0" sldId="258"/>
            <ac:spMk id="9" creationId="{00000000-0000-0000-0000-000000000000}"/>
          </ac:spMkLst>
        </pc:spChg>
        <pc:spChg chg="mod">
          <ac:chgData name="Patel, Harita D" userId="S::hpatel394@gatech.edu::16af5c3c-9366-4e9d-a078-c1fecc33d4a3" providerId="AD" clId="Web-{69252E70-D87B-118E-ACEC-4AC5FBA81C38}" dt="2025-01-16T20:55:32.591" v="607" actId="1076"/>
          <ac:spMkLst>
            <pc:docMk/>
            <pc:sldMk cId="0" sldId="258"/>
            <ac:spMk id="10" creationId="{4A56910D-4548-3470-DD5F-0EDEFEE39789}"/>
          </ac:spMkLst>
        </pc:spChg>
        <pc:spChg chg="mod">
          <ac:chgData name="Patel, Harita D" userId="S::hpatel394@gatech.edu::16af5c3c-9366-4e9d-a078-c1fecc33d4a3" providerId="AD" clId="Web-{69252E70-D87B-118E-ACEC-4AC5FBA81C38}" dt="2025-01-16T20:55:36.372" v="608" actId="1076"/>
          <ac:spMkLst>
            <pc:docMk/>
            <pc:sldMk cId="0" sldId="258"/>
            <ac:spMk id="11" creationId="{16317ED7-638C-B37E-6221-388A6881440D}"/>
          </ac:spMkLst>
        </pc:spChg>
        <pc:grpChg chg="mod">
          <ac:chgData name="Patel, Harita D" userId="S::hpatel394@gatech.edu::16af5c3c-9366-4e9d-a078-c1fecc33d4a3" providerId="AD" clId="Web-{69252E70-D87B-118E-ACEC-4AC5FBA81C38}" dt="2025-01-16T20:56:15.950" v="614" actId="1076"/>
          <ac:grpSpMkLst>
            <pc:docMk/>
            <pc:sldMk cId="0" sldId="258"/>
            <ac:grpSpMk id="2" creationId="{00000000-0000-0000-0000-000000000000}"/>
          </ac:grpSpMkLst>
        </pc:grpChg>
      </pc:sldChg>
      <pc:sldChg chg="modSp">
        <pc:chgData name="Patel, Harita D" userId="S::hpatel394@gatech.edu::16af5c3c-9366-4e9d-a078-c1fecc33d4a3" providerId="AD" clId="Web-{69252E70-D87B-118E-ACEC-4AC5FBA81C38}" dt="2025-01-16T19:51:46.872" v="1" actId="20577"/>
        <pc:sldMkLst>
          <pc:docMk/>
          <pc:sldMk cId="0" sldId="259"/>
        </pc:sldMkLst>
        <pc:spChg chg="mod">
          <ac:chgData name="Patel, Harita D" userId="S::hpatel394@gatech.edu::16af5c3c-9366-4e9d-a078-c1fecc33d4a3" providerId="AD" clId="Web-{69252E70-D87B-118E-ACEC-4AC5FBA81C38}" dt="2025-01-16T19:51:46.872" v="1" actId="20577"/>
          <ac:spMkLst>
            <pc:docMk/>
            <pc:sldMk cId="0" sldId="259"/>
            <ac:spMk id="23" creationId="{B2B03875-704D-EEDE-FD5F-D9AC652739AA}"/>
          </ac:spMkLst>
        </pc:spChg>
      </pc:sldChg>
      <pc:sldChg chg="addSp delSp modSp">
        <pc:chgData name="Patel, Harita D" userId="S::hpatel394@gatech.edu::16af5c3c-9366-4e9d-a078-c1fecc33d4a3" providerId="AD" clId="Web-{69252E70-D87B-118E-ACEC-4AC5FBA81C38}" dt="2025-01-16T20:21:44.286" v="255" actId="20577"/>
        <pc:sldMkLst>
          <pc:docMk/>
          <pc:sldMk cId="0" sldId="263"/>
        </pc:sldMkLst>
        <pc:spChg chg="mod">
          <ac:chgData name="Patel, Harita D" userId="S::hpatel394@gatech.edu::16af5c3c-9366-4e9d-a078-c1fecc33d4a3" providerId="AD" clId="Web-{69252E70-D87B-118E-ACEC-4AC5FBA81C38}" dt="2025-01-16T20:20:38.771" v="243" actId="1076"/>
          <ac:spMkLst>
            <pc:docMk/>
            <pc:sldMk cId="0" sldId="263"/>
            <ac:spMk id="3" creationId="{00000000-0000-0000-0000-000000000000}"/>
          </ac:spMkLst>
        </pc:spChg>
        <pc:spChg chg="mod">
          <ac:chgData name="Patel, Harita D" userId="S::hpatel394@gatech.edu::16af5c3c-9366-4e9d-a078-c1fecc33d4a3" providerId="AD" clId="Web-{69252E70-D87B-118E-ACEC-4AC5FBA81C38}" dt="2025-01-16T20:11:11.461" v="71" actId="20577"/>
          <ac:spMkLst>
            <pc:docMk/>
            <pc:sldMk cId="0" sldId="263"/>
            <ac:spMk id="12" creationId="{31440D04-F96D-7D4B-2148-B3737690C32A}"/>
          </ac:spMkLst>
        </pc:spChg>
        <pc:spChg chg="mod">
          <ac:chgData name="Patel, Harita D" userId="S::hpatel394@gatech.edu::16af5c3c-9366-4e9d-a078-c1fecc33d4a3" providerId="AD" clId="Web-{69252E70-D87B-118E-ACEC-4AC5FBA81C38}" dt="2025-01-16T20:21:44.286" v="255" actId="20577"/>
          <ac:spMkLst>
            <pc:docMk/>
            <pc:sldMk cId="0" sldId="263"/>
            <ac:spMk id="13" creationId="{7EECFBC2-8345-A9BB-45F0-BEAF3D5F71B8}"/>
          </ac:spMkLst>
        </pc:spChg>
        <pc:spChg chg="mod">
          <ac:chgData name="Patel, Harita D" userId="S::hpatel394@gatech.edu::16af5c3c-9366-4e9d-a078-c1fecc33d4a3" providerId="AD" clId="Web-{69252E70-D87B-118E-ACEC-4AC5FBA81C38}" dt="2025-01-16T20:11:01.461" v="68" actId="20577"/>
          <ac:spMkLst>
            <pc:docMk/>
            <pc:sldMk cId="0" sldId="263"/>
            <ac:spMk id="17" creationId="{874F45AE-FBB9-E2DE-0A58-CECE71456F9E}"/>
          </ac:spMkLst>
        </pc:spChg>
        <pc:spChg chg="mod">
          <ac:chgData name="Patel, Harita D" userId="S::hpatel394@gatech.edu::16af5c3c-9366-4e9d-a078-c1fecc33d4a3" providerId="AD" clId="Web-{69252E70-D87B-118E-ACEC-4AC5FBA81C38}" dt="2025-01-16T20:12:25.632" v="90" actId="20577"/>
          <ac:spMkLst>
            <pc:docMk/>
            <pc:sldMk cId="0" sldId="263"/>
            <ac:spMk id="22" creationId="{BCD87179-F1A6-E90A-757A-DA8A354D3892}"/>
          </ac:spMkLst>
        </pc:spChg>
        <pc:spChg chg="mod">
          <ac:chgData name="Patel, Harita D" userId="S::hpatel394@gatech.edu::16af5c3c-9366-4e9d-a078-c1fecc33d4a3" providerId="AD" clId="Web-{69252E70-D87B-118E-ACEC-4AC5FBA81C38}" dt="2025-01-16T20:14:19.726" v="107" actId="1076"/>
          <ac:spMkLst>
            <pc:docMk/>
            <pc:sldMk cId="0" sldId="263"/>
            <ac:spMk id="26" creationId="{9722E19E-2A89-E4B4-5378-2E1F9D670459}"/>
          </ac:spMkLst>
        </pc:spChg>
        <pc:spChg chg="mod">
          <ac:chgData name="Patel, Harita D" userId="S::hpatel394@gatech.edu::16af5c3c-9366-4e9d-a078-c1fecc33d4a3" providerId="AD" clId="Web-{69252E70-D87B-118E-ACEC-4AC5FBA81C38}" dt="2025-01-16T20:21:01.661" v="250" actId="20577"/>
          <ac:spMkLst>
            <pc:docMk/>
            <pc:sldMk cId="0" sldId="263"/>
            <ac:spMk id="27" creationId="{902DF47A-E03D-FABD-2F55-F98250B96CE9}"/>
          </ac:spMkLst>
        </pc:spChg>
        <pc:grpChg chg="add mod">
          <ac:chgData name="Patel, Harita D" userId="S::hpatel394@gatech.edu::16af5c3c-9366-4e9d-a078-c1fecc33d4a3" providerId="AD" clId="Web-{69252E70-D87B-118E-ACEC-4AC5FBA81C38}" dt="2025-01-16T20:21:13.693" v="252" actId="1076"/>
          <ac:grpSpMkLst>
            <pc:docMk/>
            <pc:sldMk cId="0" sldId="263"/>
            <ac:grpSpMk id="14" creationId="{94B25FFF-377A-BC20-54F4-6F6C0F075AC4}"/>
          </ac:grpSpMkLst>
        </pc:grpChg>
        <pc:grpChg chg="add del mod">
          <ac:chgData name="Patel, Harita D" userId="S::hpatel394@gatech.edu::16af5c3c-9366-4e9d-a078-c1fecc33d4a3" providerId="AD" clId="Web-{69252E70-D87B-118E-ACEC-4AC5FBA81C38}" dt="2025-01-16T20:11:07.273" v="69"/>
          <ac:grpSpMkLst>
            <pc:docMk/>
            <pc:sldMk cId="0" sldId="263"/>
            <ac:grpSpMk id="19" creationId="{73AFDECC-C367-FB6D-E86D-691E604C189D}"/>
          </ac:grpSpMkLst>
        </pc:grpChg>
        <pc:grpChg chg="add del mod">
          <ac:chgData name="Patel, Harita D" userId="S::hpatel394@gatech.edu::16af5c3c-9366-4e9d-a078-c1fecc33d4a3" providerId="AD" clId="Web-{69252E70-D87B-118E-ACEC-4AC5FBA81C38}" dt="2025-01-16T20:12:36.992" v="97"/>
          <ac:grpSpMkLst>
            <pc:docMk/>
            <pc:sldMk cId="0" sldId="263"/>
            <ac:grpSpMk id="20" creationId="{926C9EC6-FE22-B311-03A0-6DEBAF059395}"/>
          </ac:grpSpMkLst>
        </pc:grpChg>
        <pc:grpChg chg="add mod">
          <ac:chgData name="Patel, Harita D" userId="S::hpatel394@gatech.edu::16af5c3c-9366-4e9d-a078-c1fecc33d4a3" providerId="AD" clId="Web-{69252E70-D87B-118E-ACEC-4AC5FBA81C38}" dt="2025-01-16T20:21:20.489" v="253" actId="1076"/>
          <ac:grpSpMkLst>
            <pc:docMk/>
            <pc:sldMk cId="0" sldId="263"/>
            <ac:grpSpMk id="24" creationId="{5F02F637-D1AC-50B4-CF50-B1E78721A663}"/>
          </ac:grpSpMkLst>
        </pc:grpChg>
      </pc:sldChg>
      <pc:sldChg chg="del">
        <pc:chgData name="Patel, Harita D" userId="S::hpatel394@gatech.edu::16af5c3c-9366-4e9d-a078-c1fecc33d4a3" providerId="AD" clId="Web-{69252E70-D87B-118E-ACEC-4AC5FBA81C38}" dt="2025-01-16T20:57:26.715" v="616"/>
        <pc:sldMkLst>
          <pc:docMk/>
          <pc:sldMk cId="0" sldId="265"/>
        </pc:sldMkLst>
      </pc:sldChg>
      <pc:sldChg chg="del">
        <pc:chgData name="Patel, Harita D" userId="S::hpatel394@gatech.edu::16af5c3c-9366-4e9d-a078-c1fecc33d4a3" providerId="AD" clId="Web-{69252E70-D87B-118E-ACEC-4AC5FBA81C38}" dt="2025-01-16T20:25:11.129" v="256"/>
        <pc:sldMkLst>
          <pc:docMk/>
          <pc:sldMk cId="0" sldId="266"/>
        </pc:sldMkLst>
      </pc:sldChg>
      <pc:sldChg chg="add del">
        <pc:chgData name="Patel, Harita D" userId="S::hpatel394@gatech.edu::16af5c3c-9366-4e9d-a078-c1fecc33d4a3" providerId="AD" clId="Web-{69252E70-D87B-118E-ACEC-4AC5FBA81C38}" dt="2025-01-16T20:07:17.040" v="7"/>
        <pc:sldMkLst>
          <pc:docMk/>
          <pc:sldMk cId="0" sldId="268"/>
        </pc:sldMkLst>
      </pc:sldChg>
      <pc:sldChg chg="del">
        <pc:chgData name="Patel, Harita D" userId="S::hpatel394@gatech.edu::16af5c3c-9366-4e9d-a078-c1fecc33d4a3" providerId="AD" clId="Web-{69252E70-D87B-118E-ACEC-4AC5FBA81C38}" dt="2025-01-16T20:57:27.637" v="617"/>
        <pc:sldMkLst>
          <pc:docMk/>
          <pc:sldMk cId="0" sldId="274"/>
        </pc:sldMkLst>
      </pc:sldChg>
      <pc:sldChg chg="addSp delSp modSp">
        <pc:chgData name="Patel, Harita D" userId="S::hpatel394@gatech.edu::16af5c3c-9366-4e9d-a078-c1fecc33d4a3" providerId="AD" clId="Web-{69252E70-D87B-118E-ACEC-4AC5FBA81C38}" dt="2025-01-16T20:36:30.517" v="331" actId="1076"/>
        <pc:sldMkLst>
          <pc:docMk/>
          <pc:sldMk cId="4150765855" sldId="286"/>
        </pc:sldMkLst>
        <pc:spChg chg="del topLvl">
          <ac:chgData name="Patel, Harita D" userId="S::hpatel394@gatech.edu::16af5c3c-9366-4e9d-a078-c1fecc33d4a3" providerId="AD" clId="Web-{69252E70-D87B-118E-ACEC-4AC5FBA81C38}" dt="2025-01-16T20:33:49.565" v="294"/>
          <ac:spMkLst>
            <pc:docMk/>
            <pc:sldMk cId="4150765855" sldId="286"/>
            <ac:spMk id="6" creationId="{521E8804-C6D7-FE0D-2C6F-A30B24730BE2}"/>
          </ac:spMkLst>
        </pc:spChg>
        <pc:spChg chg="del mod">
          <ac:chgData name="Patel, Harita D" userId="S::hpatel394@gatech.edu::16af5c3c-9366-4e9d-a078-c1fecc33d4a3" providerId="AD" clId="Web-{69252E70-D87B-118E-ACEC-4AC5FBA81C38}" dt="2025-01-16T20:33:40.783" v="289"/>
          <ac:spMkLst>
            <pc:docMk/>
            <pc:sldMk cId="4150765855" sldId="286"/>
            <ac:spMk id="7" creationId="{1EF7FDB4-6490-4745-4D99-C20FEA82C131}"/>
          </ac:spMkLst>
        </pc:spChg>
        <pc:spChg chg="mod topLvl">
          <ac:chgData name="Patel, Harita D" userId="S::hpatel394@gatech.edu::16af5c3c-9366-4e9d-a078-c1fecc33d4a3" providerId="AD" clId="Web-{69252E70-D87B-118E-ACEC-4AC5FBA81C38}" dt="2025-01-16T20:33:49.565" v="294"/>
          <ac:spMkLst>
            <pc:docMk/>
            <pc:sldMk cId="4150765855" sldId="286"/>
            <ac:spMk id="8" creationId="{778E63CE-2C2B-CFD6-E3EA-08B4285EDAB2}"/>
          </ac:spMkLst>
        </pc:spChg>
        <pc:spChg chg="mod">
          <ac:chgData name="Patel, Harita D" userId="S::hpatel394@gatech.edu::16af5c3c-9366-4e9d-a078-c1fecc33d4a3" providerId="AD" clId="Web-{69252E70-D87B-118E-ACEC-4AC5FBA81C38}" dt="2025-01-16T20:36:30.501" v="330" actId="1076"/>
          <ac:spMkLst>
            <pc:docMk/>
            <pc:sldMk cId="4150765855" sldId="286"/>
            <ac:spMk id="12" creationId="{3E556A33-043B-B162-B79D-9AE8A63D08DB}"/>
          </ac:spMkLst>
        </pc:spChg>
        <pc:spChg chg="add mod">
          <ac:chgData name="Patel, Harita D" userId="S::hpatel394@gatech.edu::16af5c3c-9366-4e9d-a078-c1fecc33d4a3" providerId="AD" clId="Web-{69252E70-D87B-118E-ACEC-4AC5FBA81C38}" dt="2025-01-16T20:36:30.517" v="331" actId="1076"/>
          <ac:spMkLst>
            <pc:docMk/>
            <pc:sldMk cId="4150765855" sldId="286"/>
            <ac:spMk id="16" creationId="{DF070894-6537-CD77-A505-6C5E6BE05494}"/>
          </ac:spMkLst>
        </pc:spChg>
        <pc:grpChg chg="add del mod">
          <ac:chgData name="Patel, Harita D" userId="S::hpatel394@gatech.edu::16af5c3c-9366-4e9d-a078-c1fecc33d4a3" providerId="AD" clId="Web-{69252E70-D87B-118E-ACEC-4AC5FBA81C38}" dt="2025-01-16T20:33:49.565" v="294"/>
          <ac:grpSpMkLst>
            <pc:docMk/>
            <pc:sldMk cId="4150765855" sldId="286"/>
            <ac:grpSpMk id="15" creationId="{43AF3BE1-92A4-ED4F-824C-287E3E6BB7F8}"/>
          </ac:grpSpMkLst>
        </pc:grpChg>
      </pc:sldChg>
      <pc:sldChg chg="modSp add ord replId">
        <pc:chgData name="Patel, Harita D" userId="S::hpatel394@gatech.edu::16af5c3c-9366-4e9d-a078-c1fecc33d4a3" providerId="AD" clId="Web-{69252E70-D87B-118E-ACEC-4AC5FBA81C38}" dt="2025-01-16T20:03:53.431" v="4" actId="20577"/>
        <pc:sldMkLst>
          <pc:docMk/>
          <pc:sldMk cId="159444709" sldId="291"/>
        </pc:sldMkLst>
        <pc:spChg chg="mod">
          <ac:chgData name="Patel, Harita D" userId="S::hpatel394@gatech.edu::16af5c3c-9366-4e9d-a078-c1fecc33d4a3" providerId="AD" clId="Web-{69252E70-D87B-118E-ACEC-4AC5FBA81C38}" dt="2025-01-16T20:03:53.431" v="4" actId="20577"/>
          <ac:spMkLst>
            <pc:docMk/>
            <pc:sldMk cId="159444709" sldId="291"/>
            <ac:spMk id="11" creationId="{00000000-0000-0000-0000-000000000000}"/>
          </ac:spMkLst>
        </pc:spChg>
      </pc:sldChg>
      <pc:sldChg chg="add del ord replId">
        <pc:chgData name="Patel, Harita D" userId="S::hpatel394@gatech.edu::16af5c3c-9366-4e9d-a078-c1fecc33d4a3" providerId="AD" clId="Web-{69252E70-D87B-118E-ACEC-4AC5FBA81C38}" dt="2025-01-16T20:33:08.830" v="288"/>
        <pc:sldMkLst>
          <pc:docMk/>
          <pc:sldMk cId="1645010670" sldId="293"/>
        </pc:sldMkLst>
      </pc:sldChg>
      <pc:sldChg chg="addSp modSp">
        <pc:chgData name="Patel, Harita D" userId="S::hpatel394@gatech.edu::16af5c3c-9366-4e9d-a078-c1fecc33d4a3" providerId="AD" clId="Web-{69252E70-D87B-118E-ACEC-4AC5FBA81C38}" dt="2025-01-16T20:54:57.481" v="601" actId="20577"/>
        <pc:sldMkLst>
          <pc:docMk/>
          <pc:sldMk cId="2141871777" sldId="293"/>
        </pc:sldMkLst>
        <pc:spChg chg="add mod">
          <ac:chgData name="Patel, Harita D" userId="S::hpatel394@gatech.edu::16af5c3c-9366-4e9d-a078-c1fecc33d4a3" providerId="AD" clId="Web-{69252E70-D87B-118E-ACEC-4AC5FBA81C38}" dt="2025-01-16T20:54:57.481" v="601" actId="20577"/>
          <ac:spMkLst>
            <pc:docMk/>
            <pc:sldMk cId="2141871777" sldId="293"/>
            <ac:spMk id="6" creationId="{5600EFDE-A8C8-339C-0D4A-794FA68152C9}"/>
          </ac:spMkLst>
        </pc:spChg>
        <pc:spChg chg="add mod">
          <ac:chgData name="Patel, Harita D" userId="S::hpatel394@gatech.edu::16af5c3c-9366-4e9d-a078-c1fecc33d4a3" providerId="AD" clId="Web-{69252E70-D87B-118E-ACEC-4AC5FBA81C38}" dt="2025-01-16T20:54:01.013" v="593" actId="20577"/>
          <ac:spMkLst>
            <pc:docMk/>
            <pc:sldMk cId="2141871777" sldId="293"/>
            <ac:spMk id="8" creationId="{99108678-114B-A112-D30C-67FDB2C47E25}"/>
          </ac:spMkLst>
        </pc:spChg>
        <pc:spChg chg="mod">
          <ac:chgData name="Patel, Harita D" userId="S::hpatel394@gatech.edu::16af5c3c-9366-4e9d-a078-c1fecc33d4a3" providerId="AD" clId="Web-{69252E70-D87B-118E-ACEC-4AC5FBA81C38}" dt="2025-01-16T20:39:57.954" v="336" actId="1076"/>
          <ac:spMkLst>
            <pc:docMk/>
            <pc:sldMk cId="2141871777" sldId="293"/>
            <ac:spMk id="16" creationId="{00000000-0000-0000-0000-000000000000}"/>
          </ac:spMkLst>
        </pc:spChg>
        <pc:spChg chg="mod">
          <ac:chgData name="Patel, Harita D" userId="S::hpatel394@gatech.edu::16af5c3c-9366-4e9d-a078-c1fecc33d4a3" providerId="AD" clId="Web-{69252E70-D87B-118E-ACEC-4AC5FBA81C38}" dt="2025-01-16T20:40:13.719" v="338" actId="1076"/>
          <ac:spMkLst>
            <pc:docMk/>
            <pc:sldMk cId="2141871777" sldId="293"/>
            <ac:spMk id="25" creationId="{495A0FEB-7016-2CAD-EE42-81B230879929}"/>
          </ac:spMkLst>
        </pc:spChg>
        <pc:spChg chg="mod">
          <ac:chgData name="Patel, Harita D" userId="S::hpatel394@gatech.edu::16af5c3c-9366-4e9d-a078-c1fecc33d4a3" providerId="AD" clId="Web-{69252E70-D87B-118E-ACEC-4AC5FBA81C38}" dt="2025-01-16T20:39:54.938" v="335" actId="1076"/>
          <ac:spMkLst>
            <pc:docMk/>
            <pc:sldMk cId="2141871777" sldId="293"/>
            <ac:spMk id="26" creationId="{3C66E058-B1AD-CC3D-2FC4-B9F27479067A}"/>
          </ac:spMkLst>
        </pc:spChg>
      </pc:sldChg>
      <pc:sldChg chg="add del replId">
        <pc:chgData name="Patel, Harita D" userId="S::hpatel394@gatech.edu::16af5c3c-9366-4e9d-a078-c1fecc33d4a3" providerId="AD" clId="Web-{69252E70-D87B-118E-ACEC-4AC5FBA81C38}" dt="2025-01-16T20:09:19.867" v="9"/>
        <pc:sldMkLst>
          <pc:docMk/>
          <pc:sldMk cId="2847606179" sldId="293"/>
        </pc:sldMkLst>
      </pc:sldChg>
    </pc:docChg>
  </pc:docChgLst>
  <pc:docChgLst>
    <pc:chgData name="Patel, Harita D" userId="S::hpatel394@gatech.edu::16af5c3c-9366-4e9d-a078-c1fecc33d4a3" providerId="AD" clId="Web-{05CB45AB-BABB-4858-B18E-AFB98F051075}"/>
    <pc:docChg chg="modSld">
      <pc:chgData name="Patel, Harita D" userId="S::hpatel394@gatech.edu::16af5c3c-9366-4e9d-a078-c1fecc33d4a3" providerId="AD" clId="Web-{05CB45AB-BABB-4858-B18E-AFB98F051075}" dt="2025-01-15T00:17:06.170" v="6" actId="20577"/>
      <pc:docMkLst>
        <pc:docMk/>
      </pc:docMkLst>
      <pc:sldChg chg="addSp modSp">
        <pc:chgData name="Patel, Harita D" userId="S::hpatel394@gatech.edu::16af5c3c-9366-4e9d-a078-c1fecc33d4a3" providerId="AD" clId="Web-{05CB45AB-BABB-4858-B18E-AFB98F051075}" dt="2025-01-15T00:17:06.170" v="6" actId="20577"/>
        <pc:sldMkLst>
          <pc:docMk/>
          <pc:sldMk cId="0" sldId="258"/>
        </pc:sldMkLst>
        <pc:spChg chg="add mod">
          <ac:chgData name="Patel, Harita D" userId="S::hpatel394@gatech.edu::16af5c3c-9366-4e9d-a078-c1fecc33d4a3" providerId="AD" clId="Web-{05CB45AB-BABB-4858-B18E-AFB98F051075}" dt="2025-01-15T00:17:06.170" v="6" actId="20577"/>
          <ac:spMkLst>
            <pc:docMk/>
            <pc:sldMk cId="0" sldId="258"/>
            <ac:spMk id="10" creationId="{4A56910D-4548-3470-DD5F-0EDEFEE39789}"/>
          </ac:spMkLst>
        </pc:spChg>
      </pc:sldChg>
    </pc:docChg>
  </pc:docChgLst>
  <pc:docChgLst>
    <pc:chgData name="Silaphet, Tyra C" userId="S::tsilaphet3@gatech.edu::921e9e26-7007-4e54-9e0a-f1760d564881" providerId="AD" clId="Web-{951A9023-61A3-B901-1B94-30DF76C7378B}"/>
    <pc:docChg chg="modSld">
      <pc:chgData name="Silaphet, Tyra C" userId="S::tsilaphet3@gatech.edu::921e9e26-7007-4e54-9e0a-f1760d564881" providerId="AD" clId="Web-{951A9023-61A3-B901-1B94-30DF76C7378B}" dt="2025-01-15T02:07:12.679" v="24" actId="1076"/>
      <pc:docMkLst>
        <pc:docMk/>
      </pc:docMkLst>
      <pc:sldChg chg="modSp">
        <pc:chgData name="Silaphet, Tyra C" userId="S::tsilaphet3@gatech.edu::921e9e26-7007-4e54-9e0a-f1760d564881" providerId="AD" clId="Web-{951A9023-61A3-B901-1B94-30DF76C7378B}" dt="2025-01-15T02:07:12.679" v="24" actId="1076"/>
        <pc:sldMkLst>
          <pc:docMk/>
          <pc:sldMk cId="0" sldId="263"/>
        </pc:sldMkLst>
        <pc:grpChg chg="mod">
          <ac:chgData name="Silaphet, Tyra C" userId="S::tsilaphet3@gatech.edu::921e9e26-7007-4e54-9e0a-f1760d564881" providerId="AD" clId="Web-{951A9023-61A3-B901-1B94-30DF76C7378B}" dt="2025-01-15T02:07:12.679" v="24" actId="1076"/>
          <ac:grpSpMkLst>
            <pc:docMk/>
            <pc:sldMk cId="0" sldId="263"/>
            <ac:grpSpMk id="2" creationId="{00000000-0000-0000-0000-000000000000}"/>
          </ac:grpSpMkLst>
        </pc:grpChg>
      </pc:sldChg>
      <pc:sldChg chg="addSp delSp modSp">
        <pc:chgData name="Silaphet, Tyra C" userId="S::tsilaphet3@gatech.edu::921e9e26-7007-4e54-9e0a-f1760d564881" providerId="AD" clId="Web-{951A9023-61A3-B901-1B94-30DF76C7378B}" dt="2025-01-15T01:16:12.003" v="23"/>
        <pc:sldMkLst>
          <pc:docMk/>
          <pc:sldMk cId="744254348" sldId="285"/>
        </pc:sldMkLst>
        <pc:spChg chg="add">
          <ac:chgData name="Silaphet, Tyra C" userId="S::tsilaphet3@gatech.edu::921e9e26-7007-4e54-9e0a-f1760d564881" providerId="AD" clId="Web-{951A9023-61A3-B901-1B94-30DF76C7378B}" dt="2025-01-15T01:15:05.344" v="1"/>
          <ac:spMkLst>
            <pc:docMk/>
            <pc:sldMk cId="744254348" sldId="285"/>
            <ac:spMk id="6" creationId="{A3BC09E1-BE26-96EA-5843-560D343270F3}"/>
          </ac:spMkLst>
        </pc:spChg>
        <pc:spChg chg="mod">
          <ac:chgData name="Silaphet, Tyra C" userId="S::tsilaphet3@gatech.edu::921e9e26-7007-4e54-9e0a-f1760d564881" providerId="AD" clId="Web-{951A9023-61A3-B901-1B94-30DF76C7378B}" dt="2025-01-15T01:15:56.174" v="21" actId="20577"/>
          <ac:spMkLst>
            <pc:docMk/>
            <pc:sldMk cId="744254348" sldId="285"/>
            <ac:spMk id="7" creationId="{91BC5EF7-3D5F-5E9F-2170-00E03768FCBE}"/>
          </ac:spMkLst>
        </pc:spChg>
        <pc:spChg chg="add">
          <ac:chgData name="Silaphet, Tyra C" userId="S::tsilaphet3@gatech.edu::921e9e26-7007-4e54-9e0a-f1760d564881" providerId="AD" clId="Web-{951A9023-61A3-B901-1B94-30DF76C7378B}" dt="2025-01-15T01:15:05.344" v="1"/>
          <ac:spMkLst>
            <pc:docMk/>
            <pc:sldMk cId="744254348" sldId="285"/>
            <ac:spMk id="7" creationId="{CB5334A6-4819-8E5D-4AAD-FBA6E996A8F1}"/>
          </ac:spMkLst>
        </pc:spChg>
        <pc:spChg chg="mod">
          <ac:chgData name="Silaphet, Tyra C" userId="S::tsilaphet3@gatech.edu::921e9e26-7007-4e54-9e0a-f1760d564881" providerId="AD" clId="Web-{951A9023-61A3-B901-1B94-30DF76C7378B}" dt="2025-01-15T01:15:48.158" v="20" actId="20577"/>
          <ac:spMkLst>
            <pc:docMk/>
            <pc:sldMk cId="744254348" sldId="285"/>
            <ac:spMk id="8" creationId="{95EC8390-B3A9-1376-11F9-29BA3B73FADE}"/>
          </ac:spMkLst>
        </pc:spChg>
        <pc:spChg chg="add">
          <ac:chgData name="Silaphet, Tyra C" userId="S::tsilaphet3@gatech.edu::921e9e26-7007-4e54-9e0a-f1760d564881" providerId="AD" clId="Web-{951A9023-61A3-B901-1B94-30DF76C7378B}" dt="2025-01-15T01:15:05.751" v="2"/>
          <ac:spMkLst>
            <pc:docMk/>
            <pc:sldMk cId="744254348" sldId="285"/>
            <ac:spMk id="17" creationId="{A3BC09E1-BE26-96EA-5843-560D343270F3}"/>
          </ac:spMkLst>
        </pc:spChg>
        <pc:spChg chg="add">
          <ac:chgData name="Silaphet, Tyra C" userId="S::tsilaphet3@gatech.edu::921e9e26-7007-4e54-9e0a-f1760d564881" providerId="AD" clId="Web-{951A9023-61A3-B901-1B94-30DF76C7378B}" dt="2025-01-15T01:15:05.751" v="2"/>
          <ac:spMkLst>
            <pc:docMk/>
            <pc:sldMk cId="744254348" sldId="285"/>
            <ac:spMk id="25" creationId="{CB5334A6-4819-8E5D-4AAD-FBA6E996A8F1}"/>
          </ac:spMkLst>
        </pc:spChg>
        <pc:grpChg chg="add">
          <ac:chgData name="Silaphet, Tyra C" userId="S::tsilaphet3@gatech.edu::921e9e26-7007-4e54-9e0a-f1760d564881" providerId="AD" clId="Web-{951A9023-61A3-B901-1B94-30DF76C7378B}" dt="2025-01-15T01:15:05.344" v="1"/>
          <ac:grpSpMkLst>
            <pc:docMk/>
            <pc:sldMk cId="744254348" sldId="285"/>
            <ac:grpSpMk id="5" creationId="{A43CB6BF-1A09-CA1F-9D63-4F8E46309110}"/>
          </ac:grpSpMkLst>
        </pc:grpChg>
        <pc:grpChg chg="del">
          <ac:chgData name="Silaphet, Tyra C" userId="S::tsilaphet3@gatech.edu::921e9e26-7007-4e54-9e0a-f1760d564881" providerId="AD" clId="Web-{951A9023-61A3-B901-1B94-30DF76C7378B}" dt="2025-01-15T01:16:12.003" v="23"/>
          <ac:grpSpMkLst>
            <pc:docMk/>
            <pc:sldMk cId="744254348" sldId="285"/>
            <ac:grpSpMk id="10" creationId="{A43CB6BF-1A09-CA1F-9D63-4F8E46309110}"/>
          </ac:grpSpMkLst>
        </pc:grpChg>
        <pc:grpChg chg="add del">
          <ac:chgData name="Silaphet, Tyra C" userId="S::tsilaphet3@gatech.edu::921e9e26-7007-4e54-9e0a-f1760d564881" providerId="AD" clId="Web-{951A9023-61A3-B901-1B94-30DF76C7378B}" dt="2025-01-15T01:16:08.049" v="22"/>
          <ac:grpSpMkLst>
            <pc:docMk/>
            <pc:sldMk cId="744254348" sldId="285"/>
            <ac:grpSpMk id="16" creationId="{A43CB6BF-1A09-CA1F-9D63-4F8E46309110}"/>
          </ac:grpSpMkLst>
        </pc:grpChg>
        <pc:picChg chg="mod">
          <ac:chgData name="Silaphet, Tyra C" userId="S::tsilaphet3@gatech.edu::921e9e26-7007-4e54-9e0a-f1760d564881" providerId="AD" clId="Web-{951A9023-61A3-B901-1B94-30DF76C7378B}" dt="2025-01-15T01:15:34.111" v="6" actId="1076"/>
          <ac:picMkLst>
            <pc:docMk/>
            <pc:sldMk cId="744254348" sldId="285"/>
            <ac:picMk id="5" creationId="{56C0C0BB-CB08-ADB6-E489-CEC386A849FE}"/>
          </ac:picMkLst>
        </pc:picChg>
        <pc:picChg chg="del">
          <ac:chgData name="Silaphet, Tyra C" userId="S::tsilaphet3@gatech.edu::921e9e26-7007-4e54-9e0a-f1760d564881" providerId="AD" clId="Web-{951A9023-61A3-B901-1B94-30DF76C7378B}" dt="2025-01-15T01:14:40.125" v="0"/>
          <ac:picMkLst>
            <pc:docMk/>
            <pc:sldMk cId="744254348" sldId="285"/>
            <ac:picMk id="24" creationId="{9FBACF1B-9A24-F3C7-7A3A-CBE8C74CA9D4}"/>
          </ac:picMkLst>
        </pc:picChg>
        <pc:picChg chg="add del mod">
          <ac:chgData name="Silaphet, Tyra C" userId="S::tsilaphet3@gatech.edu::921e9e26-7007-4e54-9e0a-f1760d564881" providerId="AD" clId="Web-{951A9023-61A3-B901-1B94-30DF76C7378B}" dt="2025-01-15T01:15:33.923" v="4"/>
          <ac:picMkLst>
            <pc:docMk/>
            <pc:sldMk cId="744254348" sldId="285"/>
            <ac:picMk id="26" creationId="{D4A60E45-0D4C-732D-C6F1-1A824E269E15}"/>
          </ac:picMkLst>
        </pc:picChg>
      </pc:sldChg>
    </pc:docChg>
  </pc:docChgLst>
  <pc:docChgLst>
    <pc:chgData name="Bingi, Navya" userId="1be6878e-22ac-4936-81d0-3ac1a7728b5d" providerId="ADAL" clId="{2F29B649-856F-874F-BC9B-CFB6AAFCA68D}"/>
    <pc:docChg chg="undo custSel addSld delSld modSld sldOrd">
      <pc:chgData name="Bingi, Navya" userId="1be6878e-22ac-4936-81d0-3ac1a7728b5d" providerId="ADAL" clId="{2F29B649-856F-874F-BC9B-CFB6AAFCA68D}" dt="2025-01-17T01:07:57.358" v="1635" actId="12"/>
      <pc:docMkLst>
        <pc:docMk/>
      </pc:docMkLst>
      <pc:sldChg chg="modSp mod">
        <pc:chgData name="Bingi, Navya" userId="1be6878e-22ac-4936-81d0-3ac1a7728b5d" providerId="ADAL" clId="{2F29B649-856F-874F-BC9B-CFB6AAFCA68D}" dt="2025-01-16T20:07:56.728" v="806" actId="20577"/>
        <pc:sldMkLst>
          <pc:docMk/>
          <pc:sldMk cId="0" sldId="256"/>
        </pc:sldMkLst>
        <pc:spChg chg="mod">
          <ac:chgData name="Bingi, Navya" userId="1be6878e-22ac-4936-81d0-3ac1a7728b5d" providerId="ADAL" clId="{2F29B649-856F-874F-BC9B-CFB6AAFCA68D}" dt="2025-01-16T20:07:56.728" v="806" actId="20577"/>
          <ac:spMkLst>
            <pc:docMk/>
            <pc:sldMk cId="0" sldId="256"/>
            <ac:spMk id="11" creationId="{00000000-0000-0000-0000-000000000000}"/>
          </ac:spMkLst>
        </pc:spChg>
        <pc:grpChg chg="mod">
          <ac:chgData name="Bingi, Navya" userId="1be6878e-22ac-4936-81d0-3ac1a7728b5d" providerId="ADAL" clId="{2F29B649-856F-874F-BC9B-CFB6AAFCA68D}" dt="2025-01-16T20:07:26.692" v="784" actId="1076"/>
          <ac:grpSpMkLst>
            <pc:docMk/>
            <pc:sldMk cId="0" sldId="256"/>
            <ac:grpSpMk id="2" creationId="{00000000-0000-0000-0000-000000000000}"/>
          </ac:grpSpMkLst>
        </pc:grpChg>
      </pc:sldChg>
      <pc:sldChg chg="del">
        <pc:chgData name="Bingi, Navya" userId="1be6878e-22ac-4936-81d0-3ac1a7728b5d" providerId="ADAL" clId="{2F29B649-856F-874F-BC9B-CFB6AAFCA68D}" dt="2025-01-16T20:16:56.234" v="892" actId="2696"/>
        <pc:sldMkLst>
          <pc:docMk/>
          <pc:sldMk cId="0" sldId="257"/>
        </pc:sldMkLst>
      </pc:sldChg>
      <pc:sldChg chg="modSp mod">
        <pc:chgData name="Bingi, Navya" userId="1be6878e-22ac-4936-81d0-3ac1a7728b5d" providerId="ADAL" clId="{2F29B649-856F-874F-BC9B-CFB6AAFCA68D}" dt="2025-01-17T01:07:57.358" v="1635" actId="12"/>
        <pc:sldMkLst>
          <pc:docMk/>
          <pc:sldMk cId="0" sldId="258"/>
        </pc:sldMkLst>
        <pc:spChg chg="mod">
          <ac:chgData name="Bingi, Navya" userId="1be6878e-22ac-4936-81d0-3ac1a7728b5d" providerId="ADAL" clId="{2F29B649-856F-874F-BC9B-CFB6AAFCA68D}" dt="2025-01-15T01:49:50.683" v="37" actId="1076"/>
          <ac:spMkLst>
            <pc:docMk/>
            <pc:sldMk cId="0" sldId="258"/>
            <ac:spMk id="7" creationId="{39F257B8-AD85-9CA6-A77F-5D21698B3404}"/>
          </ac:spMkLst>
        </pc:spChg>
        <pc:spChg chg="mod">
          <ac:chgData name="Bingi, Navya" userId="1be6878e-22ac-4936-81d0-3ac1a7728b5d" providerId="ADAL" clId="{2F29B649-856F-874F-BC9B-CFB6AAFCA68D}" dt="2025-01-17T01:07:39.778" v="1633" actId="12"/>
          <ac:spMkLst>
            <pc:docMk/>
            <pc:sldMk cId="0" sldId="258"/>
            <ac:spMk id="8" creationId="{00000000-0000-0000-0000-000000000000}"/>
          </ac:spMkLst>
        </pc:spChg>
        <pc:spChg chg="mod">
          <ac:chgData name="Bingi, Navya" userId="1be6878e-22ac-4936-81d0-3ac1a7728b5d" providerId="ADAL" clId="{2F29B649-856F-874F-BC9B-CFB6AAFCA68D}" dt="2025-01-17T01:07:50.629" v="1634" actId="12"/>
          <ac:spMkLst>
            <pc:docMk/>
            <pc:sldMk cId="0" sldId="258"/>
            <ac:spMk id="10" creationId="{4A56910D-4548-3470-DD5F-0EDEFEE39789}"/>
          </ac:spMkLst>
        </pc:spChg>
        <pc:spChg chg="mod">
          <ac:chgData name="Bingi, Navya" userId="1be6878e-22ac-4936-81d0-3ac1a7728b5d" providerId="ADAL" clId="{2F29B649-856F-874F-BC9B-CFB6AAFCA68D}" dt="2025-01-17T01:07:57.358" v="1635" actId="12"/>
          <ac:spMkLst>
            <pc:docMk/>
            <pc:sldMk cId="0" sldId="258"/>
            <ac:spMk id="11" creationId="{16317ED7-638C-B37E-6221-388A6881440D}"/>
          </ac:spMkLst>
        </pc:spChg>
        <pc:grpChg chg="mod">
          <ac:chgData name="Bingi, Navya" userId="1be6878e-22ac-4936-81d0-3ac1a7728b5d" providerId="ADAL" clId="{2F29B649-856F-874F-BC9B-CFB6AAFCA68D}" dt="2025-01-15T01:34:03.710" v="6" actId="1076"/>
          <ac:grpSpMkLst>
            <pc:docMk/>
            <pc:sldMk cId="0" sldId="258"/>
            <ac:grpSpMk id="2" creationId="{00000000-0000-0000-0000-000000000000}"/>
          </ac:grpSpMkLst>
        </pc:grpChg>
      </pc:sldChg>
      <pc:sldChg chg="modSp mod">
        <pc:chgData name="Bingi, Navya" userId="1be6878e-22ac-4936-81d0-3ac1a7728b5d" providerId="ADAL" clId="{2F29B649-856F-874F-BC9B-CFB6AAFCA68D}" dt="2025-01-15T01:53:52.835" v="43" actId="1076"/>
        <pc:sldMkLst>
          <pc:docMk/>
          <pc:sldMk cId="0" sldId="259"/>
        </pc:sldMkLst>
        <pc:spChg chg="mod">
          <ac:chgData name="Bingi, Navya" userId="1be6878e-22ac-4936-81d0-3ac1a7728b5d" providerId="ADAL" clId="{2F29B649-856F-874F-BC9B-CFB6AAFCA68D}" dt="2025-01-15T01:47:50.566" v="27" actId="14100"/>
          <ac:spMkLst>
            <pc:docMk/>
            <pc:sldMk cId="0" sldId="259"/>
            <ac:spMk id="6" creationId="{6D562B42-2A03-50A5-EADC-D9BC48EAA34D}"/>
          </ac:spMkLst>
        </pc:spChg>
        <pc:spChg chg="mod">
          <ac:chgData name="Bingi, Navya" userId="1be6878e-22ac-4936-81d0-3ac1a7728b5d" providerId="ADAL" clId="{2F29B649-856F-874F-BC9B-CFB6AAFCA68D}" dt="2025-01-15T01:53:52.835" v="43" actId="1076"/>
          <ac:spMkLst>
            <pc:docMk/>
            <pc:sldMk cId="0" sldId="259"/>
            <ac:spMk id="8" creationId="{EADB4161-7B65-21D3-2819-B91AE1851E42}"/>
          </ac:spMkLst>
        </pc:spChg>
        <pc:spChg chg="mod">
          <ac:chgData name="Bingi, Navya" userId="1be6878e-22ac-4936-81d0-3ac1a7728b5d" providerId="ADAL" clId="{2F29B649-856F-874F-BC9B-CFB6AAFCA68D}" dt="2025-01-15T01:48:17.432" v="32" actId="1076"/>
          <ac:spMkLst>
            <pc:docMk/>
            <pc:sldMk cId="0" sldId="259"/>
            <ac:spMk id="17" creationId="{47D4E7BA-283D-4B24-7D04-FC5BE2EF25F6}"/>
          </ac:spMkLst>
        </pc:spChg>
        <pc:spChg chg="mod">
          <ac:chgData name="Bingi, Navya" userId="1be6878e-22ac-4936-81d0-3ac1a7728b5d" providerId="ADAL" clId="{2F29B649-856F-874F-BC9B-CFB6AAFCA68D}" dt="2025-01-15T01:48:12.785" v="31" actId="1076"/>
          <ac:spMkLst>
            <pc:docMk/>
            <pc:sldMk cId="0" sldId="259"/>
            <ac:spMk id="24" creationId="{321DFF9A-896C-915F-8319-CA8ADB91CD08}"/>
          </ac:spMkLst>
        </pc:spChg>
        <pc:spChg chg="mod">
          <ac:chgData name="Bingi, Navya" userId="1be6878e-22ac-4936-81d0-3ac1a7728b5d" providerId="ADAL" clId="{2F29B649-856F-874F-BC9B-CFB6AAFCA68D}" dt="2025-01-15T01:49:33.186" v="36" actId="14100"/>
          <ac:spMkLst>
            <pc:docMk/>
            <pc:sldMk cId="0" sldId="259"/>
            <ac:spMk id="25" creationId="{495A0FEB-7016-2CAD-EE42-81B230879929}"/>
          </ac:spMkLst>
        </pc:spChg>
        <pc:spChg chg="mod">
          <ac:chgData name="Bingi, Navya" userId="1be6878e-22ac-4936-81d0-3ac1a7728b5d" providerId="ADAL" clId="{2F29B649-856F-874F-BC9B-CFB6AAFCA68D}" dt="2025-01-15T01:53:44.700" v="42" actId="1076"/>
          <ac:spMkLst>
            <pc:docMk/>
            <pc:sldMk cId="0" sldId="259"/>
            <ac:spMk id="26" creationId="{3C66E058-B1AD-CC3D-2FC4-B9F27479067A}"/>
          </ac:spMkLst>
        </pc:spChg>
        <pc:grpChg chg="mod">
          <ac:chgData name="Bingi, Navya" userId="1be6878e-22ac-4936-81d0-3ac1a7728b5d" providerId="ADAL" clId="{2F29B649-856F-874F-BC9B-CFB6AAFCA68D}" dt="2025-01-15T01:47:35.508" v="22" actId="1076"/>
          <ac:grpSpMkLst>
            <pc:docMk/>
            <pc:sldMk cId="0" sldId="259"/>
            <ac:grpSpMk id="2" creationId="{00000000-0000-0000-0000-000000000000}"/>
          </ac:grpSpMkLst>
        </pc:grpChg>
      </pc:sldChg>
      <pc:sldChg chg="modSp mod">
        <pc:chgData name="Bingi, Navya" userId="1be6878e-22ac-4936-81d0-3ac1a7728b5d" providerId="ADAL" clId="{2F29B649-856F-874F-BC9B-CFB6AAFCA68D}" dt="2025-01-16T21:03:25.733" v="1592" actId="20577"/>
        <pc:sldMkLst>
          <pc:docMk/>
          <pc:sldMk cId="0" sldId="260"/>
        </pc:sldMkLst>
        <pc:spChg chg="mod">
          <ac:chgData name="Bingi, Navya" userId="1be6878e-22ac-4936-81d0-3ac1a7728b5d" providerId="ADAL" clId="{2F29B649-856F-874F-BC9B-CFB6AAFCA68D}" dt="2025-01-16T20:11:21.199" v="850" actId="1076"/>
          <ac:spMkLst>
            <pc:docMk/>
            <pc:sldMk cId="0" sldId="260"/>
            <ac:spMk id="8" creationId="{00000000-0000-0000-0000-000000000000}"/>
          </ac:spMkLst>
        </pc:spChg>
        <pc:spChg chg="mod">
          <ac:chgData name="Bingi, Navya" userId="1be6878e-22ac-4936-81d0-3ac1a7728b5d" providerId="ADAL" clId="{2F29B649-856F-874F-BC9B-CFB6AAFCA68D}" dt="2025-01-16T21:03:25.733" v="1592" actId="20577"/>
          <ac:spMkLst>
            <pc:docMk/>
            <pc:sldMk cId="0" sldId="260"/>
            <ac:spMk id="11" creationId="{00000000-0000-0000-0000-000000000000}"/>
          </ac:spMkLst>
        </pc:spChg>
        <pc:spChg chg="mod">
          <ac:chgData name="Bingi, Navya" userId="1be6878e-22ac-4936-81d0-3ac1a7728b5d" providerId="ADAL" clId="{2F29B649-856F-874F-BC9B-CFB6AAFCA68D}" dt="2025-01-16T20:27:25.132" v="1075" actId="20577"/>
          <ac:spMkLst>
            <pc:docMk/>
            <pc:sldMk cId="0" sldId="260"/>
            <ac:spMk id="12" creationId="{00000000-0000-0000-0000-000000000000}"/>
          </ac:spMkLst>
        </pc:spChg>
      </pc:sldChg>
      <pc:sldChg chg="del">
        <pc:chgData name="Bingi, Navya" userId="1be6878e-22ac-4936-81d0-3ac1a7728b5d" providerId="ADAL" clId="{2F29B649-856F-874F-BC9B-CFB6AAFCA68D}" dt="2025-01-15T02:30:33.199" v="101" actId="2696"/>
        <pc:sldMkLst>
          <pc:docMk/>
          <pc:sldMk cId="0" sldId="261"/>
        </pc:sldMkLst>
      </pc:sldChg>
      <pc:sldChg chg="addSp modSp del mod">
        <pc:chgData name="Bingi, Navya" userId="1be6878e-22ac-4936-81d0-3ac1a7728b5d" providerId="ADAL" clId="{2F29B649-856F-874F-BC9B-CFB6AAFCA68D}" dt="2025-01-16T20:57:36.070" v="1520" actId="2696"/>
        <pc:sldMkLst>
          <pc:docMk/>
          <pc:sldMk cId="0" sldId="263"/>
        </pc:sldMkLst>
        <pc:spChg chg="add mod">
          <ac:chgData name="Bingi, Navya" userId="1be6878e-22ac-4936-81d0-3ac1a7728b5d" providerId="ADAL" clId="{2F29B649-856F-874F-BC9B-CFB6AAFCA68D}" dt="2025-01-16T20:24:16.975" v="1020" actId="14100"/>
          <ac:spMkLst>
            <pc:docMk/>
            <pc:sldMk cId="0" sldId="263"/>
            <ac:spMk id="5" creationId="{96A4594C-FED5-9EFB-D6CF-8B8DE3378E18}"/>
          </ac:spMkLst>
        </pc:spChg>
        <pc:spChg chg="mod">
          <ac:chgData name="Bingi, Navya" userId="1be6878e-22ac-4936-81d0-3ac1a7728b5d" providerId="ADAL" clId="{2F29B649-856F-874F-BC9B-CFB6AAFCA68D}" dt="2025-01-16T20:08:43.747" v="845" actId="20577"/>
          <ac:spMkLst>
            <pc:docMk/>
            <pc:sldMk cId="0" sldId="263"/>
            <ac:spMk id="7" creationId="{00000000-0000-0000-0000-000000000000}"/>
          </ac:spMkLst>
        </pc:spChg>
        <pc:spChg chg="mod">
          <ac:chgData name="Bingi, Navya" userId="1be6878e-22ac-4936-81d0-3ac1a7728b5d" providerId="ADAL" clId="{2F29B649-856F-874F-BC9B-CFB6AAFCA68D}" dt="2025-01-16T20:12:04.233" v="879" actId="1076"/>
          <ac:spMkLst>
            <pc:docMk/>
            <pc:sldMk cId="0" sldId="263"/>
            <ac:spMk id="8" creationId="{00000000-0000-0000-0000-000000000000}"/>
          </ac:spMkLst>
        </pc:spChg>
        <pc:spChg chg="mod">
          <ac:chgData name="Bingi, Navya" userId="1be6878e-22ac-4936-81d0-3ac1a7728b5d" providerId="ADAL" clId="{2F29B649-856F-874F-BC9B-CFB6AAFCA68D}" dt="2025-01-16T20:12:01.769" v="878" actId="1076"/>
          <ac:spMkLst>
            <pc:docMk/>
            <pc:sldMk cId="0" sldId="263"/>
            <ac:spMk id="9" creationId="{00000000-0000-0000-0000-000000000000}"/>
          </ac:spMkLst>
        </pc:spChg>
        <pc:spChg chg="mod">
          <ac:chgData name="Bingi, Navya" userId="1be6878e-22ac-4936-81d0-3ac1a7728b5d" providerId="ADAL" clId="{2F29B649-856F-874F-BC9B-CFB6AAFCA68D}" dt="2025-01-16T20:12:24.488" v="883" actId="1076"/>
          <ac:spMkLst>
            <pc:docMk/>
            <pc:sldMk cId="0" sldId="263"/>
            <ac:spMk id="10" creationId="{00000000-0000-0000-0000-000000000000}"/>
          </ac:spMkLst>
        </pc:spChg>
        <pc:spChg chg="mod">
          <ac:chgData name="Bingi, Navya" userId="1be6878e-22ac-4936-81d0-3ac1a7728b5d" providerId="ADAL" clId="{2F29B649-856F-874F-BC9B-CFB6AAFCA68D}" dt="2025-01-16T20:22:14.546" v="913" actId="1076"/>
          <ac:spMkLst>
            <pc:docMk/>
            <pc:sldMk cId="0" sldId="263"/>
            <ac:spMk id="11" creationId="{00000000-0000-0000-0000-000000000000}"/>
          </ac:spMkLst>
        </pc:spChg>
        <pc:spChg chg="add mod">
          <ac:chgData name="Bingi, Navya" userId="1be6878e-22ac-4936-81d0-3ac1a7728b5d" providerId="ADAL" clId="{2F29B649-856F-874F-BC9B-CFB6AAFCA68D}" dt="2025-01-16T20:21:56.817" v="908" actId="20577"/>
          <ac:spMkLst>
            <pc:docMk/>
            <pc:sldMk cId="0" sldId="263"/>
            <ac:spMk id="15" creationId="{B9B7C85F-D329-B621-3037-B2B77E2C4EA8}"/>
          </ac:spMkLst>
        </pc:spChg>
        <pc:spChg chg="add mod">
          <ac:chgData name="Bingi, Navya" userId="1be6878e-22ac-4936-81d0-3ac1a7728b5d" providerId="ADAL" clId="{2F29B649-856F-874F-BC9B-CFB6AAFCA68D}" dt="2025-01-16T20:24:24.176" v="1021" actId="1076"/>
          <ac:spMkLst>
            <pc:docMk/>
            <pc:sldMk cId="0" sldId="263"/>
            <ac:spMk id="16" creationId="{3F08C558-B567-31A2-4B4D-8C87E511CDFC}"/>
          </ac:spMkLst>
        </pc:spChg>
        <pc:grpChg chg="mod">
          <ac:chgData name="Bingi, Navya" userId="1be6878e-22ac-4936-81d0-3ac1a7728b5d" providerId="ADAL" clId="{2F29B649-856F-874F-BC9B-CFB6AAFCA68D}" dt="2025-01-16T20:22:28.162" v="914" actId="1076"/>
          <ac:grpSpMkLst>
            <pc:docMk/>
            <pc:sldMk cId="0" sldId="263"/>
            <ac:grpSpMk id="2" creationId="{00000000-0000-0000-0000-000000000000}"/>
          </ac:grpSpMkLst>
        </pc:grpChg>
      </pc:sldChg>
      <pc:sldChg chg="modSp del mod">
        <pc:chgData name="Bingi, Navya" userId="1be6878e-22ac-4936-81d0-3ac1a7728b5d" providerId="ADAL" clId="{2F29B649-856F-874F-BC9B-CFB6AAFCA68D}" dt="2025-01-15T17:23:54.760" v="653" actId="2696"/>
        <pc:sldMkLst>
          <pc:docMk/>
          <pc:sldMk cId="0" sldId="264"/>
        </pc:sldMkLst>
        <pc:grpChg chg="mod">
          <ac:chgData name="Bingi, Navya" userId="1be6878e-22ac-4936-81d0-3ac1a7728b5d" providerId="ADAL" clId="{2F29B649-856F-874F-BC9B-CFB6AAFCA68D}" dt="2025-01-15T01:51:15.335" v="41" actId="1076"/>
          <ac:grpSpMkLst>
            <pc:docMk/>
            <pc:sldMk cId="0" sldId="264"/>
            <ac:grpSpMk id="16" creationId="{00000000-0000-0000-0000-000000000000}"/>
          </ac:grpSpMkLst>
        </pc:grpChg>
        <pc:picChg chg="mod">
          <ac:chgData name="Bingi, Navya" userId="1be6878e-22ac-4936-81d0-3ac1a7728b5d" providerId="ADAL" clId="{2F29B649-856F-874F-BC9B-CFB6AAFCA68D}" dt="2025-01-15T01:50:53.385" v="39" actId="1076"/>
          <ac:picMkLst>
            <pc:docMk/>
            <pc:sldMk cId="0" sldId="264"/>
            <ac:picMk id="5" creationId="{BE81BC76-228C-24ED-53A4-9FC390873C71}"/>
          </ac:picMkLst>
        </pc:picChg>
      </pc:sldChg>
      <pc:sldChg chg="addSp delSp modSp mod ord">
        <pc:chgData name="Bingi, Navya" userId="1be6878e-22ac-4936-81d0-3ac1a7728b5d" providerId="ADAL" clId="{2F29B649-856F-874F-BC9B-CFB6AAFCA68D}" dt="2025-01-15T02:25:54.458" v="86"/>
        <pc:sldMkLst>
          <pc:docMk/>
          <pc:sldMk cId="0" sldId="266"/>
        </pc:sldMkLst>
        <pc:spChg chg="add del mod">
          <ac:chgData name="Bingi, Navya" userId="1be6878e-22ac-4936-81d0-3ac1a7728b5d" providerId="ADAL" clId="{2F29B649-856F-874F-BC9B-CFB6AAFCA68D}" dt="2025-01-15T02:25:54.458" v="86"/>
          <ac:spMkLst>
            <pc:docMk/>
            <pc:sldMk cId="0" sldId="266"/>
            <ac:spMk id="10" creationId="{00000000-0000-0000-0000-000000000000}"/>
          </ac:spMkLst>
        </pc:spChg>
      </pc:sldChg>
      <pc:sldChg chg="del ord">
        <pc:chgData name="Bingi, Navya" userId="1be6878e-22ac-4936-81d0-3ac1a7728b5d" providerId="ADAL" clId="{2F29B649-856F-874F-BC9B-CFB6AAFCA68D}" dt="2025-01-15T17:24:53.104" v="654" actId="2696"/>
        <pc:sldMkLst>
          <pc:docMk/>
          <pc:sldMk cId="0" sldId="267"/>
        </pc:sldMkLst>
      </pc:sldChg>
      <pc:sldChg chg="modSp mod ord">
        <pc:chgData name="Bingi, Navya" userId="1be6878e-22ac-4936-81d0-3ac1a7728b5d" providerId="ADAL" clId="{2F29B649-856F-874F-BC9B-CFB6AAFCA68D}" dt="2025-01-15T02:32:38.993" v="117" actId="20577"/>
        <pc:sldMkLst>
          <pc:docMk/>
          <pc:sldMk cId="0" sldId="268"/>
        </pc:sldMkLst>
        <pc:spChg chg="mod">
          <ac:chgData name="Bingi, Navya" userId="1be6878e-22ac-4936-81d0-3ac1a7728b5d" providerId="ADAL" clId="{2F29B649-856F-874F-BC9B-CFB6AAFCA68D}" dt="2025-01-15T02:32:38.993" v="117" actId="20577"/>
          <ac:spMkLst>
            <pc:docMk/>
            <pc:sldMk cId="0" sldId="268"/>
            <ac:spMk id="6" creationId="{00000000-0000-0000-0000-000000000000}"/>
          </ac:spMkLst>
        </pc:spChg>
      </pc:sldChg>
      <pc:sldChg chg="addSp delSp modSp add del mod">
        <pc:chgData name="Bingi, Navya" userId="1be6878e-22ac-4936-81d0-3ac1a7728b5d" providerId="ADAL" clId="{2F29B649-856F-874F-BC9B-CFB6AAFCA68D}" dt="2025-01-15T02:25:57.857" v="87" actId="2696"/>
        <pc:sldMkLst>
          <pc:docMk/>
          <pc:sldMk cId="0" sldId="269"/>
        </pc:sldMkLst>
        <pc:spChg chg="del">
          <ac:chgData name="Bingi, Navya" userId="1be6878e-22ac-4936-81d0-3ac1a7728b5d" providerId="ADAL" clId="{2F29B649-856F-874F-BC9B-CFB6AAFCA68D}" dt="2025-01-15T02:24:39.610" v="48" actId="478"/>
          <ac:spMkLst>
            <pc:docMk/>
            <pc:sldMk cId="0" sldId="269"/>
            <ac:spMk id="9" creationId="{00000000-0000-0000-0000-000000000000}"/>
          </ac:spMkLst>
        </pc:spChg>
        <pc:spChg chg="add del mod">
          <ac:chgData name="Bingi, Navya" userId="1be6878e-22ac-4936-81d0-3ac1a7728b5d" providerId="ADAL" clId="{2F29B649-856F-874F-BC9B-CFB6AAFCA68D}" dt="2025-01-15T02:24:36.196" v="46" actId="478"/>
          <ac:spMkLst>
            <pc:docMk/>
            <pc:sldMk cId="0" sldId="269"/>
            <ac:spMk id="12" creationId="{A3E2F9AF-7E62-4269-9870-F2C55A05ADC8}"/>
          </ac:spMkLst>
        </pc:spChg>
        <pc:spChg chg="mod">
          <ac:chgData name="Bingi, Navya" userId="1be6878e-22ac-4936-81d0-3ac1a7728b5d" providerId="ADAL" clId="{2F29B649-856F-874F-BC9B-CFB6AAFCA68D}" dt="2025-01-15T02:24:36.538" v="47"/>
          <ac:spMkLst>
            <pc:docMk/>
            <pc:sldMk cId="0" sldId="269"/>
            <ac:spMk id="14" creationId="{56956864-5674-260C-1980-31C09EB61B51}"/>
          </ac:spMkLst>
        </pc:spChg>
        <pc:spChg chg="add mod">
          <ac:chgData name="Bingi, Navya" userId="1be6878e-22ac-4936-81d0-3ac1a7728b5d" providerId="ADAL" clId="{2F29B649-856F-874F-BC9B-CFB6AAFCA68D}" dt="2025-01-15T02:24:40.144" v="49"/>
          <ac:spMkLst>
            <pc:docMk/>
            <pc:sldMk cId="0" sldId="269"/>
            <ac:spMk id="15" creationId="{E967908E-0733-60B4-0C32-30C198A7F135}"/>
          </ac:spMkLst>
        </pc:spChg>
        <pc:grpChg chg="del">
          <ac:chgData name="Bingi, Navya" userId="1be6878e-22ac-4936-81d0-3ac1a7728b5d" providerId="ADAL" clId="{2F29B649-856F-874F-BC9B-CFB6AAFCA68D}" dt="2025-01-15T02:23:29.595" v="44" actId="478"/>
          <ac:grpSpMkLst>
            <pc:docMk/>
            <pc:sldMk cId="0" sldId="269"/>
            <ac:grpSpMk id="6" creationId="{00000000-0000-0000-0000-000000000000}"/>
          </ac:grpSpMkLst>
        </pc:grpChg>
        <pc:grpChg chg="add mod">
          <ac:chgData name="Bingi, Navya" userId="1be6878e-22ac-4936-81d0-3ac1a7728b5d" providerId="ADAL" clId="{2F29B649-856F-874F-BC9B-CFB6AAFCA68D}" dt="2025-01-15T02:24:36.538" v="47"/>
          <ac:grpSpMkLst>
            <pc:docMk/>
            <pc:sldMk cId="0" sldId="269"/>
            <ac:grpSpMk id="13" creationId="{67E3AEC8-6156-8DB1-0B88-D9BDED926EBE}"/>
          </ac:grpSpMkLst>
        </pc:grpChg>
      </pc:sldChg>
      <pc:sldChg chg="del">
        <pc:chgData name="Bingi, Navya" userId="1be6878e-22ac-4936-81d0-3ac1a7728b5d" providerId="ADAL" clId="{2F29B649-856F-874F-BC9B-CFB6AAFCA68D}" dt="2025-01-15T02:30:52.579" v="102" actId="2696"/>
        <pc:sldMkLst>
          <pc:docMk/>
          <pc:sldMk cId="0" sldId="271"/>
        </pc:sldMkLst>
      </pc:sldChg>
      <pc:sldChg chg="del">
        <pc:chgData name="Bingi, Navya" userId="1be6878e-22ac-4936-81d0-3ac1a7728b5d" providerId="ADAL" clId="{2F29B649-856F-874F-BC9B-CFB6AAFCA68D}" dt="2025-01-15T02:31:01.306" v="103" actId="2696"/>
        <pc:sldMkLst>
          <pc:docMk/>
          <pc:sldMk cId="0" sldId="272"/>
        </pc:sldMkLst>
      </pc:sldChg>
      <pc:sldChg chg="del">
        <pc:chgData name="Bingi, Navya" userId="1be6878e-22ac-4936-81d0-3ac1a7728b5d" providerId="ADAL" clId="{2F29B649-856F-874F-BC9B-CFB6AAFCA68D}" dt="2025-01-15T02:31:16.322" v="104" actId="2696"/>
        <pc:sldMkLst>
          <pc:docMk/>
          <pc:sldMk cId="0" sldId="273"/>
        </pc:sldMkLst>
      </pc:sldChg>
      <pc:sldChg chg="del">
        <pc:chgData name="Bingi, Navya" userId="1be6878e-22ac-4936-81d0-3ac1a7728b5d" providerId="ADAL" clId="{2F29B649-856F-874F-BC9B-CFB6AAFCA68D}" dt="2025-01-16T20:16:49.150" v="891" actId="2696"/>
        <pc:sldMkLst>
          <pc:docMk/>
          <pc:sldMk cId="0" sldId="275"/>
        </pc:sldMkLst>
      </pc:sldChg>
      <pc:sldChg chg="del">
        <pc:chgData name="Bingi, Navya" userId="1be6878e-22ac-4936-81d0-3ac1a7728b5d" providerId="ADAL" clId="{2F29B649-856F-874F-BC9B-CFB6AAFCA68D}" dt="2025-01-16T20:16:46.162" v="890" actId="2696"/>
        <pc:sldMkLst>
          <pc:docMk/>
          <pc:sldMk cId="0" sldId="276"/>
        </pc:sldMkLst>
      </pc:sldChg>
      <pc:sldChg chg="del">
        <pc:chgData name="Bingi, Navya" userId="1be6878e-22ac-4936-81d0-3ac1a7728b5d" providerId="ADAL" clId="{2F29B649-856F-874F-BC9B-CFB6AAFCA68D}" dt="2025-01-16T20:16:42.407" v="889" actId="2696"/>
        <pc:sldMkLst>
          <pc:docMk/>
          <pc:sldMk cId="0" sldId="277"/>
        </pc:sldMkLst>
      </pc:sldChg>
      <pc:sldChg chg="del">
        <pc:chgData name="Bingi, Navya" userId="1be6878e-22ac-4936-81d0-3ac1a7728b5d" providerId="ADAL" clId="{2F29B649-856F-874F-BC9B-CFB6AAFCA68D}" dt="2025-01-16T20:16:24.351" v="888" actId="2696"/>
        <pc:sldMkLst>
          <pc:docMk/>
          <pc:sldMk cId="0" sldId="278"/>
        </pc:sldMkLst>
      </pc:sldChg>
      <pc:sldChg chg="del">
        <pc:chgData name="Bingi, Navya" userId="1be6878e-22ac-4936-81d0-3ac1a7728b5d" providerId="ADAL" clId="{2F29B649-856F-874F-BC9B-CFB6AAFCA68D}" dt="2025-01-16T20:16:22.022" v="887" actId="2696"/>
        <pc:sldMkLst>
          <pc:docMk/>
          <pc:sldMk cId="0" sldId="279"/>
        </pc:sldMkLst>
      </pc:sldChg>
      <pc:sldChg chg="del">
        <pc:chgData name="Bingi, Navya" userId="1be6878e-22ac-4936-81d0-3ac1a7728b5d" providerId="ADAL" clId="{2F29B649-856F-874F-BC9B-CFB6AAFCA68D}" dt="2025-01-16T20:16:05.230" v="886" actId="2696"/>
        <pc:sldMkLst>
          <pc:docMk/>
          <pc:sldMk cId="0" sldId="280"/>
        </pc:sldMkLst>
      </pc:sldChg>
      <pc:sldChg chg="del">
        <pc:chgData name="Bingi, Navya" userId="1be6878e-22ac-4936-81d0-3ac1a7728b5d" providerId="ADAL" clId="{2F29B649-856F-874F-BC9B-CFB6AAFCA68D}" dt="2025-01-16T20:15:59.449" v="885" actId="2696"/>
        <pc:sldMkLst>
          <pc:docMk/>
          <pc:sldMk cId="0" sldId="281"/>
        </pc:sldMkLst>
      </pc:sldChg>
      <pc:sldChg chg="del">
        <pc:chgData name="Bingi, Navya" userId="1be6878e-22ac-4936-81d0-3ac1a7728b5d" providerId="ADAL" clId="{2F29B649-856F-874F-BC9B-CFB6AAFCA68D}" dt="2025-01-16T20:15:55.288" v="884" actId="2696"/>
        <pc:sldMkLst>
          <pc:docMk/>
          <pc:sldMk cId="0" sldId="282"/>
        </pc:sldMkLst>
      </pc:sldChg>
      <pc:sldChg chg="addSp delSp modSp mod">
        <pc:chgData name="Bingi, Navya" userId="1be6878e-22ac-4936-81d0-3ac1a7728b5d" providerId="ADAL" clId="{2F29B649-856F-874F-BC9B-CFB6AAFCA68D}" dt="2025-01-16T20:52:03.532" v="1486" actId="14100"/>
        <pc:sldMkLst>
          <pc:docMk/>
          <pc:sldMk cId="744254348" sldId="285"/>
        </pc:sldMkLst>
        <pc:spChg chg="add mod">
          <ac:chgData name="Bingi, Navya" userId="1be6878e-22ac-4936-81d0-3ac1a7728b5d" providerId="ADAL" clId="{2F29B649-856F-874F-BC9B-CFB6AAFCA68D}" dt="2025-01-15T16:48:49.602" v="188"/>
          <ac:spMkLst>
            <pc:docMk/>
            <pc:sldMk cId="744254348" sldId="285"/>
            <ac:spMk id="5" creationId="{5F5329C9-B55A-F496-7E81-02B9696B8411}"/>
          </ac:spMkLst>
        </pc:spChg>
        <pc:spChg chg="mod">
          <ac:chgData name="Bingi, Navya" userId="1be6878e-22ac-4936-81d0-3ac1a7728b5d" providerId="ADAL" clId="{2F29B649-856F-874F-BC9B-CFB6AAFCA68D}" dt="2025-01-15T01:40:38.888" v="12" actId="207"/>
          <ac:spMkLst>
            <pc:docMk/>
            <pc:sldMk cId="744254348" sldId="285"/>
            <ac:spMk id="8" creationId="{95EC8390-B3A9-1376-11F9-29BA3B73FADE}"/>
          </ac:spMkLst>
        </pc:spChg>
        <pc:spChg chg="del mod">
          <ac:chgData name="Bingi, Navya" userId="1be6878e-22ac-4936-81d0-3ac1a7728b5d" providerId="ADAL" clId="{2F29B649-856F-874F-BC9B-CFB6AAFCA68D}" dt="2025-01-15T16:48:48.858" v="187" actId="478"/>
          <ac:spMkLst>
            <pc:docMk/>
            <pc:sldMk cId="744254348" sldId="285"/>
            <ac:spMk id="9" creationId="{66C4AA30-4FEB-1266-8008-AC425F3DB81B}"/>
          </ac:spMkLst>
        </pc:spChg>
        <pc:spChg chg="mod">
          <ac:chgData name="Bingi, Navya" userId="1be6878e-22ac-4936-81d0-3ac1a7728b5d" providerId="ADAL" clId="{2F29B649-856F-874F-BC9B-CFB6AAFCA68D}" dt="2025-01-16T20:51:39.500" v="1480" actId="121"/>
          <ac:spMkLst>
            <pc:docMk/>
            <pc:sldMk cId="744254348" sldId="285"/>
            <ac:spMk id="18" creationId="{5710DFCC-55E6-1C1E-A859-6C5427D4316D}"/>
          </ac:spMkLst>
        </pc:spChg>
        <pc:spChg chg="mod">
          <ac:chgData name="Bingi, Navya" userId="1be6878e-22ac-4936-81d0-3ac1a7728b5d" providerId="ADAL" clId="{2F29B649-856F-874F-BC9B-CFB6AAFCA68D}" dt="2025-01-16T20:51:43.224" v="1481" actId="121"/>
          <ac:spMkLst>
            <pc:docMk/>
            <pc:sldMk cId="744254348" sldId="285"/>
            <ac:spMk id="19" creationId="{C185A8C6-018E-2C4D-FC9E-453A5A0913DA}"/>
          </ac:spMkLst>
        </pc:spChg>
        <pc:spChg chg="mod">
          <ac:chgData name="Bingi, Navya" userId="1be6878e-22ac-4936-81d0-3ac1a7728b5d" providerId="ADAL" clId="{2F29B649-856F-874F-BC9B-CFB6AAFCA68D}" dt="2025-01-16T20:51:50.328" v="1484" actId="121"/>
          <ac:spMkLst>
            <pc:docMk/>
            <pc:sldMk cId="744254348" sldId="285"/>
            <ac:spMk id="22" creationId="{A3BC09E1-BE26-96EA-5843-560D343270F3}"/>
          </ac:spMkLst>
        </pc:spChg>
        <pc:spChg chg="mod">
          <ac:chgData name="Bingi, Navya" userId="1be6878e-22ac-4936-81d0-3ac1a7728b5d" providerId="ADAL" clId="{2F29B649-856F-874F-BC9B-CFB6AAFCA68D}" dt="2025-01-16T20:51:53.784" v="1485" actId="121"/>
          <ac:spMkLst>
            <pc:docMk/>
            <pc:sldMk cId="744254348" sldId="285"/>
            <ac:spMk id="23" creationId="{CB5334A6-4819-8E5D-4AAD-FBA6E996A8F1}"/>
          </ac:spMkLst>
        </pc:spChg>
        <pc:grpChg chg="mod">
          <ac:chgData name="Bingi, Navya" userId="1be6878e-22ac-4936-81d0-3ac1a7728b5d" providerId="ADAL" clId="{2F29B649-856F-874F-BC9B-CFB6AAFCA68D}" dt="2025-01-16T20:51:45.777" v="1483" actId="1076"/>
          <ac:grpSpMkLst>
            <pc:docMk/>
            <pc:sldMk cId="744254348" sldId="285"/>
            <ac:grpSpMk id="2" creationId="{00000000-0000-0000-0000-000000000000}"/>
          </ac:grpSpMkLst>
        </pc:grpChg>
        <pc:picChg chg="mod">
          <ac:chgData name="Bingi, Navya" userId="1be6878e-22ac-4936-81d0-3ac1a7728b5d" providerId="ADAL" clId="{2F29B649-856F-874F-BC9B-CFB6AAFCA68D}" dt="2025-01-15T01:40:26.058" v="10" actId="1076"/>
          <ac:picMkLst>
            <pc:docMk/>
            <pc:sldMk cId="744254348" sldId="285"/>
            <ac:picMk id="5" creationId="{56C0C0BB-CB08-ADB6-E489-CEC386A849FE}"/>
          </ac:picMkLst>
        </pc:picChg>
        <pc:picChg chg="mod">
          <ac:chgData name="Bingi, Navya" userId="1be6878e-22ac-4936-81d0-3ac1a7728b5d" providerId="ADAL" clId="{2F29B649-856F-874F-BC9B-CFB6AAFCA68D}" dt="2025-01-16T20:52:03.532" v="1486" actId="14100"/>
          <ac:picMkLst>
            <pc:docMk/>
            <pc:sldMk cId="744254348" sldId="285"/>
            <ac:picMk id="10" creationId="{1DABCC48-A5E0-5EC7-A8A2-9064F704B54D}"/>
          </ac:picMkLst>
        </pc:picChg>
        <pc:picChg chg="mod">
          <ac:chgData name="Bingi, Navya" userId="1be6878e-22ac-4936-81d0-3ac1a7728b5d" providerId="ADAL" clId="{2F29B649-856F-874F-BC9B-CFB6AAFCA68D}" dt="2025-01-15T01:40:18.273" v="7" actId="14100"/>
          <ac:picMkLst>
            <pc:docMk/>
            <pc:sldMk cId="744254348" sldId="285"/>
            <ac:picMk id="14" creationId="{6E47DD20-D610-4AED-3336-8997BD190BDE}"/>
          </ac:picMkLst>
        </pc:picChg>
        <pc:picChg chg="mod">
          <ac:chgData name="Bingi, Navya" userId="1be6878e-22ac-4936-81d0-3ac1a7728b5d" providerId="ADAL" clId="{2F29B649-856F-874F-BC9B-CFB6AAFCA68D}" dt="2025-01-15T01:40:29.040" v="11" actId="1076"/>
          <ac:picMkLst>
            <pc:docMk/>
            <pc:sldMk cId="744254348" sldId="285"/>
            <ac:picMk id="15" creationId="{3AF1C666-0E23-FE0F-E846-379BA6C70548}"/>
          </ac:picMkLst>
        </pc:picChg>
      </pc:sldChg>
      <pc:sldChg chg="modSp mod">
        <pc:chgData name="Bingi, Navya" userId="1be6878e-22ac-4936-81d0-3ac1a7728b5d" providerId="ADAL" clId="{2F29B649-856F-874F-BC9B-CFB6AAFCA68D}" dt="2025-01-17T01:06:30.275" v="1627" actId="11"/>
        <pc:sldMkLst>
          <pc:docMk/>
          <pc:sldMk cId="4150765855" sldId="286"/>
        </pc:sldMkLst>
        <pc:spChg chg="mod">
          <ac:chgData name="Bingi, Navya" userId="1be6878e-22ac-4936-81d0-3ac1a7728b5d" providerId="ADAL" clId="{2F29B649-856F-874F-BC9B-CFB6AAFCA68D}" dt="2025-01-16T20:56:34.944" v="1518" actId="207"/>
          <ac:spMkLst>
            <pc:docMk/>
            <pc:sldMk cId="4150765855" sldId="286"/>
            <ac:spMk id="3" creationId="{00000000-0000-0000-0000-000000000000}"/>
          </ac:spMkLst>
        </pc:spChg>
        <pc:spChg chg="mod">
          <ac:chgData name="Bingi, Navya" userId="1be6878e-22ac-4936-81d0-3ac1a7728b5d" providerId="ADAL" clId="{2F29B649-856F-874F-BC9B-CFB6AAFCA68D}" dt="2025-01-16T20:55:01.550" v="1506" actId="1076"/>
          <ac:spMkLst>
            <pc:docMk/>
            <pc:sldMk cId="4150765855" sldId="286"/>
            <ac:spMk id="11" creationId="{00000000-0000-0000-0000-000000000000}"/>
          </ac:spMkLst>
        </pc:spChg>
        <pc:spChg chg="mod">
          <ac:chgData name="Bingi, Navya" userId="1be6878e-22ac-4936-81d0-3ac1a7728b5d" providerId="ADAL" clId="{2F29B649-856F-874F-BC9B-CFB6AAFCA68D}" dt="2025-01-17T01:06:30.275" v="1627" actId="11"/>
          <ac:spMkLst>
            <pc:docMk/>
            <pc:sldMk cId="4150765855" sldId="286"/>
            <ac:spMk id="12" creationId="{3E556A33-043B-B162-B79D-9AE8A63D08DB}"/>
          </ac:spMkLst>
        </pc:spChg>
        <pc:spChg chg="mod">
          <ac:chgData name="Bingi, Navya" userId="1be6878e-22ac-4936-81d0-3ac1a7728b5d" providerId="ADAL" clId="{2F29B649-856F-874F-BC9B-CFB6AAFCA68D}" dt="2025-01-17T01:03:01.260" v="1624" actId="1076"/>
          <ac:spMkLst>
            <pc:docMk/>
            <pc:sldMk cId="4150765855" sldId="286"/>
            <ac:spMk id="16" creationId="{DF070894-6537-CD77-A505-6C5E6BE05494}"/>
          </ac:spMkLst>
        </pc:spChg>
        <pc:grpChg chg="mod">
          <ac:chgData name="Bingi, Navya" userId="1be6878e-22ac-4936-81d0-3ac1a7728b5d" providerId="ADAL" clId="{2F29B649-856F-874F-BC9B-CFB6AAFCA68D}" dt="2025-01-16T20:54:58.646" v="1505" actId="1076"/>
          <ac:grpSpMkLst>
            <pc:docMk/>
            <pc:sldMk cId="4150765855" sldId="286"/>
            <ac:grpSpMk id="2" creationId="{00000000-0000-0000-0000-000000000000}"/>
          </ac:grpSpMkLst>
        </pc:grpChg>
        <pc:picChg chg="mod">
          <ac:chgData name="Bingi, Navya" userId="1be6878e-22ac-4936-81d0-3ac1a7728b5d" providerId="ADAL" clId="{2F29B649-856F-874F-BC9B-CFB6AAFCA68D}" dt="2025-01-16T20:26:26.453" v="1023" actId="1076"/>
          <ac:picMkLst>
            <pc:docMk/>
            <pc:sldMk cId="4150765855" sldId="286"/>
            <ac:picMk id="10" creationId="{CC7F9EDD-E797-B4E6-917D-A43D0A3895D0}"/>
          </ac:picMkLst>
        </pc:picChg>
      </pc:sldChg>
      <pc:sldChg chg="addSp delSp modSp mod">
        <pc:chgData name="Bingi, Navya" userId="1be6878e-22ac-4936-81d0-3ac1a7728b5d" providerId="ADAL" clId="{2F29B649-856F-874F-BC9B-CFB6AAFCA68D}" dt="2025-01-15T16:49:04.783" v="192" actId="1076"/>
        <pc:sldMkLst>
          <pc:docMk/>
          <pc:sldMk cId="82364515" sldId="288"/>
        </pc:sldMkLst>
        <pc:spChg chg="add mod">
          <ac:chgData name="Bingi, Navya" userId="1be6878e-22ac-4936-81d0-3ac1a7728b5d" providerId="ADAL" clId="{2F29B649-856F-874F-BC9B-CFB6AAFCA68D}" dt="2025-01-15T16:48:52.482" v="191"/>
          <ac:spMkLst>
            <pc:docMk/>
            <pc:sldMk cId="82364515" sldId="288"/>
            <ac:spMk id="5" creationId="{13A116BD-D51E-6F9B-71D6-F34F31F6B675}"/>
          </ac:spMkLst>
        </pc:spChg>
        <pc:spChg chg="del mod">
          <ac:chgData name="Bingi, Navya" userId="1be6878e-22ac-4936-81d0-3ac1a7728b5d" providerId="ADAL" clId="{2F29B649-856F-874F-BC9B-CFB6AAFCA68D}" dt="2025-01-15T16:48:51.849" v="190" actId="478"/>
          <ac:spMkLst>
            <pc:docMk/>
            <pc:sldMk cId="82364515" sldId="288"/>
            <ac:spMk id="9" creationId="{66C4AA30-4FEB-1266-8008-AC425F3DB81B}"/>
          </ac:spMkLst>
        </pc:spChg>
        <pc:spChg chg="mod">
          <ac:chgData name="Bingi, Navya" userId="1be6878e-22ac-4936-81d0-3ac1a7728b5d" providerId="ADAL" clId="{2F29B649-856F-874F-BC9B-CFB6AAFCA68D}" dt="2025-01-15T16:49:04.783" v="192" actId="1076"/>
          <ac:spMkLst>
            <pc:docMk/>
            <pc:sldMk cId="82364515" sldId="288"/>
            <ac:spMk id="12" creationId="{00000000-0000-0000-0000-000000000000}"/>
          </ac:spMkLst>
        </pc:spChg>
      </pc:sldChg>
      <pc:sldChg chg="addSp delSp modSp add mod">
        <pc:chgData name="Bingi, Navya" userId="1be6878e-22ac-4936-81d0-3ac1a7728b5d" providerId="ADAL" clId="{2F29B649-856F-874F-BC9B-CFB6AAFCA68D}" dt="2025-01-16T01:50:21.620" v="782" actId="20577"/>
        <pc:sldMkLst>
          <pc:docMk/>
          <pc:sldMk cId="425047090" sldId="289"/>
        </pc:sldMkLst>
        <pc:spChg chg="add mod">
          <ac:chgData name="Bingi, Navya" userId="1be6878e-22ac-4936-81d0-3ac1a7728b5d" providerId="ADAL" clId="{2F29B649-856F-874F-BC9B-CFB6AAFCA68D}" dt="2025-01-15T17:18:03.768" v="554" actId="1076"/>
          <ac:spMkLst>
            <pc:docMk/>
            <pc:sldMk cId="425047090" sldId="289"/>
            <ac:spMk id="5" creationId="{948853B0-2A42-B140-718E-F520DB7D2E00}"/>
          </ac:spMkLst>
        </pc:spChg>
        <pc:spChg chg="add mod">
          <ac:chgData name="Bingi, Navya" userId="1be6878e-22ac-4936-81d0-3ac1a7728b5d" providerId="ADAL" clId="{2F29B649-856F-874F-BC9B-CFB6AAFCA68D}" dt="2025-01-15T17:23:39.779" v="652" actId="1076"/>
          <ac:spMkLst>
            <pc:docMk/>
            <pc:sldMk cId="425047090" sldId="289"/>
            <ac:spMk id="7" creationId="{56E82755-6B14-F2C5-8283-8867F155B3F1}"/>
          </ac:spMkLst>
        </pc:spChg>
        <pc:spChg chg="add mod">
          <ac:chgData name="Bingi, Navya" userId="1be6878e-22ac-4936-81d0-3ac1a7728b5d" providerId="ADAL" clId="{2F29B649-856F-874F-BC9B-CFB6AAFCA68D}" dt="2025-01-15T17:23:35.177" v="651" actId="1076"/>
          <ac:spMkLst>
            <pc:docMk/>
            <pc:sldMk cId="425047090" sldId="289"/>
            <ac:spMk id="8" creationId="{E57DCBE4-9B3A-B79C-D839-6F0470BB59F1}"/>
          </ac:spMkLst>
        </pc:spChg>
        <pc:spChg chg="add del mod">
          <ac:chgData name="Bingi, Navya" userId="1be6878e-22ac-4936-81d0-3ac1a7728b5d" providerId="ADAL" clId="{2F29B649-856F-874F-BC9B-CFB6AAFCA68D}" dt="2025-01-15T17:23:24.221" v="649" actId="478"/>
          <ac:spMkLst>
            <pc:docMk/>
            <pc:sldMk cId="425047090" sldId="289"/>
            <ac:spMk id="10" creationId="{FB866443-6B1C-4D65-308C-C7D651F0AFD4}"/>
          </ac:spMkLst>
        </pc:spChg>
        <pc:spChg chg="mod">
          <ac:chgData name="Bingi, Navya" userId="1be6878e-22ac-4936-81d0-3ac1a7728b5d" providerId="ADAL" clId="{2F29B649-856F-874F-BC9B-CFB6AAFCA68D}" dt="2025-01-15T02:37:51.898" v="172" actId="1076"/>
          <ac:spMkLst>
            <pc:docMk/>
            <pc:sldMk cId="425047090" sldId="289"/>
            <ac:spMk id="11" creationId="{00000000-0000-0000-0000-000000000000}"/>
          </ac:spMkLst>
        </pc:spChg>
        <pc:spChg chg="mod">
          <ac:chgData name="Bingi, Navya" userId="1be6878e-22ac-4936-81d0-3ac1a7728b5d" providerId="ADAL" clId="{2F29B649-856F-874F-BC9B-CFB6AAFCA68D}" dt="2025-01-15T17:10:47.347" v="423" actId="1076"/>
          <ac:spMkLst>
            <pc:docMk/>
            <pc:sldMk cId="425047090" sldId="289"/>
            <ac:spMk id="12" creationId="{00000000-0000-0000-0000-000000000000}"/>
          </ac:spMkLst>
        </pc:spChg>
        <pc:spChg chg="add del mod">
          <ac:chgData name="Bingi, Navya" userId="1be6878e-22ac-4936-81d0-3ac1a7728b5d" providerId="ADAL" clId="{2F29B649-856F-874F-BC9B-CFB6AAFCA68D}" dt="2025-01-15T17:23:21.392" v="648" actId="478"/>
          <ac:spMkLst>
            <pc:docMk/>
            <pc:sldMk cId="425047090" sldId="289"/>
            <ac:spMk id="13" creationId="{37B9B2A7-F968-1972-825C-8B51957C2714}"/>
          </ac:spMkLst>
        </pc:spChg>
        <pc:spChg chg="mod topLvl">
          <ac:chgData name="Bingi, Navya" userId="1be6878e-22ac-4936-81d0-3ac1a7728b5d" providerId="ADAL" clId="{2F29B649-856F-874F-BC9B-CFB6AAFCA68D}" dt="2025-01-15T17:10:51.112" v="424" actId="1076"/>
          <ac:spMkLst>
            <pc:docMk/>
            <pc:sldMk cId="425047090" sldId="289"/>
            <ac:spMk id="14" creationId="{00000000-0000-0000-0000-000000000000}"/>
          </ac:spMkLst>
        </pc:spChg>
        <pc:spChg chg="del topLvl">
          <ac:chgData name="Bingi, Navya" userId="1be6878e-22ac-4936-81d0-3ac1a7728b5d" providerId="ADAL" clId="{2F29B649-856F-874F-BC9B-CFB6AAFCA68D}" dt="2025-01-15T02:36:15.981" v="158" actId="478"/>
          <ac:spMkLst>
            <pc:docMk/>
            <pc:sldMk cId="425047090" sldId="289"/>
            <ac:spMk id="15" creationId="{00000000-0000-0000-0000-000000000000}"/>
          </ac:spMkLst>
        </pc:spChg>
        <pc:spChg chg="add mod">
          <ac:chgData name="Bingi, Navya" userId="1be6878e-22ac-4936-81d0-3ac1a7728b5d" providerId="ADAL" clId="{2F29B649-856F-874F-BC9B-CFB6AAFCA68D}" dt="2025-01-15T17:25:33.847" v="657" actId="1582"/>
          <ac:spMkLst>
            <pc:docMk/>
            <pc:sldMk cId="425047090" sldId="289"/>
            <ac:spMk id="15" creationId="{E97ABB72-E122-6FC5-E196-87944FD4926E}"/>
          </ac:spMkLst>
        </pc:spChg>
        <pc:spChg chg="add mod">
          <ac:chgData name="Bingi, Navya" userId="1be6878e-22ac-4936-81d0-3ac1a7728b5d" providerId="ADAL" clId="{2F29B649-856F-874F-BC9B-CFB6AAFCA68D}" dt="2025-01-15T17:18:00.952" v="547" actId="1076"/>
          <ac:spMkLst>
            <pc:docMk/>
            <pc:sldMk cId="425047090" sldId="289"/>
            <ac:spMk id="16" creationId="{360668D3-9BBC-5216-0222-4C69763621C5}"/>
          </ac:spMkLst>
        </pc:spChg>
        <pc:spChg chg="add mod">
          <ac:chgData name="Bingi, Navya" userId="1be6878e-22ac-4936-81d0-3ac1a7728b5d" providerId="ADAL" clId="{2F29B649-856F-874F-BC9B-CFB6AAFCA68D}" dt="2025-01-15T17:18:01.273" v="548" actId="1076"/>
          <ac:spMkLst>
            <pc:docMk/>
            <pc:sldMk cId="425047090" sldId="289"/>
            <ac:spMk id="17" creationId="{4453A18E-5FAA-A4E9-C8DD-0B79BFC42038}"/>
          </ac:spMkLst>
        </pc:spChg>
        <pc:spChg chg="add del mod">
          <ac:chgData name="Bingi, Navya" userId="1be6878e-22ac-4936-81d0-3ac1a7728b5d" providerId="ADAL" clId="{2F29B649-856F-874F-BC9B-CFB6AAFCA68D}" dt="2025-01-15T17:14:40.218" v="517" actId="478"/>
          <ac:spMkLst>
            <pc:docMk/>
            <pc:sldMk cId="425047090" sldId="289"/>
            <ac:spMk id="19" creationId="{F26DFCAB-D906-2032-1BE1-3D2811344142}"/>
          </ac:spMkLst>
        </pc:spChg>
        <pc:spChg chg="add mod">
          <ac:chgData name="Bingi, Navya" userId="1be6878e-22ac-4936-81d0-3ac1a7728b5d" providerId="ADAL" clId="{2F29B649-856F-874F-BC9B-CFB6AAFCA68D}" dt="2025-01-16T01:50:21.620" v="782" actId="20577"/>
          <ac:spMkLst>
            <pc:docMk/>
            <pc:sldMk cId="425047090" sldId="289"/>
            <ac:spMk id="20" creationId="{59439CC1-5AB0-E3BE-0992-3DC238C19DAD}"/>
          </ac:spMkLst>
        </pc:spChg>
        <pc:spChg chg="add del mod">
          <ac:chgData name="Bingi, Navya" userId="1be6878e-22ac-4936-81d0-3ac1a7728b5d" providerId="ADAL" clId="{2F29B649-856F-874F-BC9B-CFB6AAFCA68D}" dt="2025-01-15T17:47:45.987" v="777" actId="478"/>
          <ac:spMkLst>
            <pc:docMk/>
            <pc:sldMk cId="425047090" sldId="289"/>
            <ac:spMk id="21" creationId="{84FCF82B-D8F2-9FA4-70E0-6DC29F98B7BA}"/>
          </ac:spMkLst>
        </pc:spChg>
        <pc:spChg chg="add mod">
          <ac:chgData name="Bingi, Navya" userId="1be6878e-22ac-4936-81d0-3ac1a7728b5d" providerId="ADAL" clId="{2F29B649-856F-874F-BC9B-CFB6AAFCA68D}" dt="2025-01-15T17:18:03.354" v="553" actId="1076"/>
          <ac:spMkLst>
            <pc:docMk/>
            <pc:sldMk cId="425047090" sldId="289"/>
            <ac:spMk id="22" creationId="{6E534FD9-414B-6706-F079-AB5058371D90}"/>
          </ac:spMkLst>
        </pc:spChg>
        <pc:grpChg chg="mod">
          <ac:chgData name="Bingi, Navya" userId="1be6878e-22ac-4936-81d0-3ac1a7728b5d" providerId="ADAL" clId="{2F29B649-856F-874F-BC9B-CFB6AAFCA68D}" dt="2025-01-15T17:19:01.515" v="602" actId="1076"/>
          <ac:grpSpMkLst>
            <pc:docMk/>
            <pc:sldMk cId="425047090" sldId="289"/>
            <ac:grpSpMk id="2" creationId="{00000000-0000-0000-0000-000000000000}"/>
          </ac:grpSpMkLst>
        </pc:grpChg>
        <pc:grpChg chg="del mod">
          <ac:chgData name="Bingi, Navya" userId="1be6878e-22ac-4936-81d0-3ac1a7728b5d" providerId="ADAL" clId="{2F29B649-856F-874F-BC9B-CFB6AAFCA68D}" dt="2025-01-15T02:36:15.981" v="158" actId="478"/>
          <ac:grpSpMkLst>
            <pc:docMk/>
            <pc:sldMk cId="425047090" sldId="289"/>
            <ac:grpSpMk id="13" creationId="{00000000-0000-0000-0000-000000000000}"/>
          </ac:grpSpMkLst>
        </pc:grpChg>
        <pc:grpChg chg="del">
          <ac:chgData name="Bingi, Navya" userId="1be6878e-22ac-4936-81d0-3ac1a7728b5d" providerId="ADAL" clId="{2F29B649-856F-874F-BC9B-CFB6AAFCA68D}" dt="2025-01-15T02:35:32.878" v="123" actId="478"/>
          <ac:grpSpMkLst>
            <pc:docMk/>
            <pc:sldMk cId="425047090" sldId="289"/>
            <ac:grpSpMk id="16" creationId="{00000000-0000-0000-0000-000000000000}"/>
          </ac:grpSpMkLst>
        </pc:grpChg>
        <pc:grpChg chg="del">
          <ac:chgData name="Bingi, Navya" userId="1be6878e-22ac-4936-81d0-3ac1a7728b5d" providerId="ADAL" clId="{2F29B649-856F-874F-BC9B-CFB6AAFCA68D}" dt="2025-01-15T02:35:31.146" v="122" actId="478"/>
          <ac:grpSpMkLst>
            <pc:docMk/>
            <pc:sldMk cId="425047090" sldId="289"/>
            <ac:grpSpMk id="19" creationId="{00000000-0000-0000-0000-000000000000}"/>
          </ac:grpSpMkLst>
        </pc:grpChg>
        <pc:graphicFrameChg chg="add del modGraphic">
          <ac:chgData name="Bingi, Navya" userId="1be6878e-22ac-4936-81d0-3ac1a7728b5d" providerId="ADAL" clId="{2F29B649-856F-874F-BC9B-CFB6AAFCA68D}" dt="2025-01-15T02:36:48.553" v="164" actId="1032"/>
          <ac:graphicFrameMkLst>
            <pc:docMk/>
            <pc:sldMk cId="425047090" sldId="289"/>
            <ac:graphicFrameMk id="9" creationId="{3B980769-320F-B2B6-35F6-848DB73677D9}"/>
          </ac:graphicFrameMkLst>
        </pc:graphicFrameChg>
        <pc:graphicFrameChg chg="add del modGraphic">
          <ac:chgData name="Bingi, Navya" userId="1be6878e-22ac-4936-81d0-3ac1a7728b5d" providerId="ADAL" clId="{2F29B649-856F-874F-BC9B-CFB6AAFCA68D}" dt="2025-01-15T02:37:12.432" v="166" actId="1032"/>
          <ac:graphicFrameMkLst>
            <pc:docMk/>
            <pc:sldMk cId="425047090" sldId="289"/>
            <ac:graphicFrameMk id="10" creationId="{4CECE8CD-CEDC-B021-5A0A-D09BA06BCA4F}"/>
          </ac:graphicFrameMkLst>
        </pc:graphicFrameChg>
        <pc:picChg chg="del">
          <ac:chgData name="Bingi, Navya" userId="1be6878e-22ac-4936-81d0-3ac1a7728b5d" providerId="ADAL" clId="{2F29B649-856F-874F-BC9B-CFB6AAFCA68D}" dt="2025-01-15T02:35:25.206" v="119" actId="478"/>
          <ac:picMkLst>
            <pc:docMk/>
            <pc:sldMk cId="425047090" sldId="289"/>
            <ac:picMk id="5" creationId="{BE81BC76-228C-24ED-53A4-9FC390873C71}"/>
          </ac:picMkLst>
        </pc:picChg>
        <pc:picChg chg="add mod">
          <ac:chgData name="Bingi, Navya" userId="1be6878e-22ac-4936-81d0-3ac1a7728b5d" providerId="ADAL" clId="{2F29B649-856F-874F-BC9B-CFB6AAFCA68D}" dt="2025-01-15T17:18:05.370" v="557" actId="1076"/>
          <ac:picMkLst>
            <pc:docMk/>
            <pc:sldMk cId="425047090" sldId="289"/>
            <ac:picMk id="6" creationId="{803E1779-FADC-D2D6-341A-1ED07BA53E9A}"/>
          </ac:picMkLst>
        </pc:picChg>
        <pc:picChg chg="del">
          <ac:chgData name="Bingi, Navya" userId="1be6878e-22ac-4936-81d0-3ac1a7728b5d" providerId="ADAL" clId="{2F29B649-856F-874F-BC9B-CFB6AAFCA68D}" dt="2025-01-15T02:35:26.112" v="120" actId="478"/>
          <ac:picMkLst>
            <pc:docMk/>
            <pc:sldMk cId="425047090" sldId="289"/>
            <ac:picMk id="7" creationId="{9BC1CF52-CE5A-6765-2E73-9BEA8F7AE57F}"/>
          </ac:picMkLst>
        </pc:picChg>
        <pc:picChg chg="del">
          <ac:chgData name="Bingi, Navya" userId="1be6878e-22ac-4936-81d0-3ac1a7728b5d" providerId="ADAL" clId="{2F29B649-856F-874F-BC9B-CFB6AAFCA68D}" dt="2025-01-15T02:35:27.120" v="121" actId="478"/>
          <ac:picMkLst>
            <pc:docMk/>
            <pc:sldMk cId="425047090" sldId="289"/>
            <ac:picMk id="8" creationId="{246CFB7B-3BF0-2A0D-9223-281DA4FE0F58}"/>
          </ac:picMkLst>
        </pc:picChg>
        <pc:picChg chg="add mod">
          <ac:chgData name="Bingi, Navya" userId="1be6878e-22ac-4936-81d0-3ac1a7728b5d" providerId="ADAL" clId="{2F29B649-856F-874F-BC9B-CFB6AAFCA68D}" dt="2025-01-15T17:23:32.561" v="650" actId="1076"/>
          <ac:picMkLst>
            <pc:docMk/>
            <pc:sldMk cId="425047090" sldId="289"/>
            <ac:picMk id="9" creationId="{B30FBE47-F764-728D-3ED2-B1696DCD0218}"/>
          </ac:picMkLst>
        </pc:picChg>
        <pc:picChg chg="add mod">
          <ac:chgData name="Bingi, Navya" userId="1be6878e-22ac-4936-81d0-3ac1a7728b5d" providerId="ADAL" clId="{2F29B649-856F-874F-BC9B-CFB6AAFCA68D}" dt="2025-01-15T17:46:06.190" v="675" actId="1076"/>
          <ac:picMkLst>
            <pc:docMk/>
            <pc:sldMk cId="425047090" sldId="289"/>
            <ac:picMk id="18" creationId="{7F84A57D-85F9-93CC-503B-5E8E7666ACE7}"/>
          </ac:picMkLst>
        </pc:picChg>
      </pc:sldChg>
      <pc:sldChg chg="modSp mod">
        <pc:chgData name="Bingi, Navya" userId="1be6878e-22ac-4936-81d0-3ac1a7728b5d" providerId="ADAL" clId="{2F29B649-856F-874F-BC9B-CFB6AAFCA68D}" dt="2025-01-16T23:04:07.630" v="1623" actId="20577"/>
        <pc:sldMkLst>
          <pc:docMk/>
          <pc:sldMk cId="698650864" sldId="290"/>
        </pc:sldMkLst>
        <pc:spChg chg="mod">
          <ac:chgData name="Bingi, Navya" userId="1be6878e-22ac-4936-81d0-3ac1a7728b5d" providerId="ADAL" clId="{2F29B649-856F-874F-BC9B-CFB6AAFCA68D}" dt="2025-01-16T20:57:14.965" v="1519" actId="207"/>
          <ac:spMkLst>
            <pc:docMk/>
            <pc:sldMk cId="698650864" sldId="290"/>
            <ac:spMk id="3" creationId="{00000000-0000-0000-0000-000000000000}"/>
          </ac:spMkLst>
        </pc:spChg>
        <pc:spChg chg="mod">
          <ac:chgData name="Bingi, Navya" userId="1be6878e-22ac-4936-81d0-3ac1a7728b5d" providerId="ADAL" clId="{2F29B649-856F-874F-BC9B-CFB6AAFCA68D}" dt="2025-01-16T23:04:07.630" v="1623" actId="20577"/>
          <ac:spMkLst>
            <pc:docMk/>
            <pc:sldMk cId="698650864" sldId="290"/>
            <ac:spMk id="10" creationId="{00000000-0000-0000-0000-000000000000}"/>
          </ac:spMkLst>
        </pc:spChg>
      </pc:sldChg>
      <pc:sldChg chg="modSp mod">
        <pc:chgData name="Bingi, Navya" userId="1be6878e-22ac-4936-81d0-3ac1a7728b5d" providerId="ADAL" clId="{2F29B649-856F-874F-BC9B-CFB6AAFCA68D}" dt="2025-01-16T20:10:15.085" v="848" actId="20577"/>
        <pc:sldMkLst>
          <pc:docMk/>
          <pc:sldMk cId="159444709" sldId="291"/>
        </pc:sldMkLst>
        <pc:spChg chg="mod">
          <ac:chgData name="Bingi, Navya" userId="1be6878e-22ac-4936-81d0-3ac1a7728b5d" providerId="ADAL" clId="{2F29B649-856F-874F-BC9B-CFB6AAFCA68D}" dt="2025-01-16T20:10:15.085" v="848" actId="20577"/>
          <ac:spMkLst>
            <pc:docMk/>
            <pc:sldMk cId="159444709" sldId="291"/>
            <ac:spMk id="11" creationId="{00000000-0000-0000-0000-000000000000}"/>
          </ac:spMkLst>
        </pc:spChg>
      </pc:sldChg>
      <pc:sldChg chg="modSp mod">
        <pc:chgData name="Bingi, Navya" userId="1be6878e-22ac-4936-81d0-3ac1a7728b5d" providerId="ADAL" clId="{2F29B649-856F-874F-BC9B-CFB6AAFCA68D}" dt="2025-01-17T01:03:12.545" v="1625" actId="1076"/>
        <pc:sldMkLst>
          <pc:docMk/>
          <pc:sldMk cId="2040332904" sldId="292"/>
        </pc:sldMkLst>
        <pc:spChg chg="mod">
          <ac:chgData name="Bingi, Navya" userId="1be6878e-22ac-4936-81d0-3ac1a7728b5d" providerId="ADAL" clId="{2F29B649-856F-874F-BC9B-CFB6AAFCA68D}" dt="2025-01-17T01:03:12.545" v="1625" actId="1076"/>
          <ac:spMkLst>
            <pc:docMk/>
            <pc:sldMk cId="2040332904" sldId="292"/>
            <ac:spMk id="6" creationId="{00000000-0000-0000-0000-000000000000}"/>
          </ac:spMkLst>
        </pc:spChg>
        <pc:spChg chg="mod">
          <ac:chgData name="Bingi, Navya" userId="1be6878e-22ac-4936-81d0-3ac1a7728b5d" providerId="ADAL" clId="{2F29B649-856F-874F-BC9B-CFB6AAFCA68D}" dt="2025-01-16T23:03:33.444" v="1593" actId="1076"/>
          <ac:spMkLst>
            <pc:docMk/>
            <pc:sldMk cId="2040332904" sldId="292"/>
            <ac:spMk id="9" creationId="{00000000-0000-0000-0000-000000000000}"/>
          </ac:spMkLst>
        </pc:spChg>
        <pc:spChg chg="mod">
          <ac:chgData name="Bingi, Navya" userId="1be6878e-22ac-4936-81d0-3ac1a7728b5d" providerId="ADAL" clId="{2F29B649-856F-874F-BC9B-CFB6AAFCA68D}" dt="2025-01-16T21:02:05.641" v="1575" actId="20577"/>
          <ac:spMkLst>
            <pc:docMk/>
            <pc:sldMk cId="2040332904" sldId="292"/>
            <ac:spMk id="10" creationId="{00000000-0000-0000-0000-000000000000}"/>
          </ac:spMkLst>
        </pc:spChg>
        <pc:spChg chg="mod">
          <ac:chgData name="Bingi, Navya" userId="1be6878e-22ac-4936-81d0-3ac1a7728b5d" providerId="ADAL" clId="{2F29B649-856F-874F-BC9B-CFB6AAFCA68D}" dt="2025-01-16T21:01:56.981" v="1561" actId="20577"/>
          <ac:spMkLst>
            <pc:docMk/>
            <pc:sldMk cId="2040332904" sldId="292"/>
            <ac:spMk id="18" creationId="{FDD8929B-7CA2-DD30-E784-DFE92E9FCECA}"/>
          </ac:spMkLst>
        </pc:spChg>
        <pc:picChg chg="mod">
          <ac:chgData name="Bingi, Navya" userId="1be6878e-22ac-4936-81d0-3ac1a7728b5d" providerId="ADAL" clId="{2F29B649-856F-874F-BC9B-CFB6AAFCA68D}" dt="2025-01-16T21:01:47.917" v="1557" actId="1076"/>
          <ac:picMkLst>
            <pc:docMk/>
            <pc:sldMk cId="2040332904" sldId="292"/>
            <ac:picMk id="7" creationId="{FEB43DE3-85A9-3C87-BF4B-592912BD433E}"/>
          </ac:picMkLst>
        </pc:picChg>
      </pc:sldChg>
      <pc:sldChg chg="addSp delSp modSp add mod ord">
        <pc:chgData name="Bingi, Navya" userId="1be6878e-22ac-4936-81d0-3ac1a7728b5d" providerId="ADAL" clId="{2F29B649-856F-874F-BC9B-CFB6AAFCA68D}" dt="2025-01-17T01:07:18.291" v="1632" actId="12"/>
        <pc:sldMkLst>
          <pc:docMk/>
          <pc:sldMk cId="2141871777" sldId="293"/>
        </pc:sldMkLst>
        <pc:spChg chg="mod">
          <ac:chgData name="Bingi, Navya" userId="1be6878e-22ac-4936-81d0-3ac1a7728b5d" providerId="ADAL" clId="{2F29B649-856F-874F-BC9B-CFB6AAFCA68D}" dt="2025-01-16T20:46:22.747" v="1478" actId="20577"/>
          <ac:spMkLst>
            <pc:docMk/>
            <pc:sldMk cId="2141871777" sldId="293"/>
            <ac:spMk id="5" creationId="{00000000-0000-0000-0000-000000000000}"/>
          </ac:spMkLst>
        </pc:spChg>
        <pc:spChg chg="mod">
          <ac:chgData name="Bingi, Navya" userId="1be6878e-22ac-4936-81d0-3ac1a7728b5d" providerId="ADAL" clId="{2F29B649-856F-874F-BC9B-CFB6AAFCA68D}" dt="2025-01-17T01:06:51.050" v="1629" actId="12"/>
          <ac:spMkLst>
            <pc:docMk/>
            <pc:sldMk cId="2141871777" sldId="293"/>
            <ac:spMk id="6" creationId="{5600EFDE-A8C8-339C-0D4A-794FA68152C9}"/>
          </ac:spMkLst>
        </pc:spChg>
        <pc:spChg chg="del">
          <ac:chgData name="Bingi, Navya" userId="1be6878e-22ac-4936-81d0-3ac1a7728b5d" providerId="ADAL" clId="{2F29B649-856F-874F-BC9B-CFB6AAFCA68D}" dt="2025-01-16T20:39:50.116" v="1217" actId="478"/>
          <ac:spMkLst>
            <pc:docMk/>
            <pc:sldMk cId="2141871777" sldId="293"/>
            <ac:spMk id="6" creationId="{6D562B42-2A03-50A5-EADC-D9BC48EAA34D}"/>
          </ac:spMkLst>
        </pc:spChg>
        <pc:spChg chg="add mod">
          <ac:chgData name="Bingi, Navya" userId="1be6878e-22ac-4936-81d0-3ac1a7728b5d" providerId="ADAL" clId="{2F29B649-856F-874F-BC9B-CFB6AAFCA68D}" dt="2025-01-17T01:07:07.420" v="1631" actId="12"/>
          <ac:spMkLst>
            <pc:docMk/>
            <pc:sldMk cId="2141871777" sldId="293"/>
            <ac:spMk id="7" creationId="{937A08E0-6C91-B77D-6110-6EDA4459C9FC}"/>
          </ac:spMkLst>
        </pc:spChg>
        <pc:spChg chg="mod">
          <ac:chgData name="Bingi, Navya" userId="1be6878e-22ac-4936-81d0-3ac1a7728b5d" providerId="ADAL" clId="{2F29B649-856F-874F-BC9B-CFB6AAFCA68D}" dt="2025-01-17T01:07:18.291" v="1632" actId="12"/>
          <ac:spMkLst>
            <pc:docMk/>
            <pc:sldMk cId="2141871777" sldId="293"/>
            <ac:spMk id="8" creationId="{99108678-114B-A112-D30C-67FDB2C47E25}"/>
          </ac:spMkLst>
        </pc:spChg>
        <pc:spChg chg="del">
          <ac:chgData name="Bingi, Navya" userId="1be6878e-22ac-4936-81d0-3ac1a7728b5d" providerId="ADAL" clId="{2F29B649-856F-874F-BC9B-CFB6AAFCA68D}" dt="2025-01-16T20:39:51.980" v="1218" actId="478"/>
          <ac:spMkLst>
            <pc:docMk/>
            <pc:sldMk cId="2141871777" sldId="293"/>
            <ac:spMk id="8" creationId="{EADB4161-7B65-21D3-2819-B91AE1851E42}"/>
          </ac:spMkLst>
        </pc:spChg>
        <pc:spChg chg="add mod">
          <ac:chgData name="Bingi, Navya" userId="1be6878e-22ac-4936-81d0-3ac1a7728b5d" providerId="ADAL" clId="{2F29B649-856F-874F-BC9B-CFB6AAFCA68D}" dt="2025-01-16T20:40:18.513" v="1229"/>
          <ac:spMkLst>
            <pc:docMk/>
            <pc:sldMk cId="2141871777" sldId="293"/>
            <ac:spMk id="9" creationId="{DEC48CD3-3C6A-4EB9-4D03-175201D7BCE2}"/>
          </ac:spMkLst>
        </pc:spChg>
        <pc:spChg chg="mod">
          <ac:chgData name="Bingi, Navya" userId="1be6878e-22ac-4936-81d0-3ac1a7728b5d" providerId="ADAL" clId="{2F29B649-856F-874F-BC9B-CFB6AAFCA68D}" dt="2025-01-16T20:57:47.664" v="1521" actId="1076"/>
          <ac:spMkLst>
            <pc:docMk/>
            <pc:sldMk cId="2141871777" sldId="293"/>
            <ac:spMk id="16" creationId="{00000000-0000-0000-0000-000000000000}"/>
          </ac:spMkLst>
        </pc:spChg>
        <pc:spChg chg="mod">
          <ac:chgData name="Bingi, Navya" userId="1be6878e-22ac-4936-81d0-3ac1a7728b5d" providerId="ADAL" clId="{2F29B649-856F-874F-BC9B-CFB6AAFCA68D}" dt="2025-01-16T20:59:56.312" v="1528" actId="1076"/>
          <ac:spMkLst>
            <pc:docMk/>
            <pc:sldMk cId="2141871777" sldId="293"/>
            <ac:spMk id="17" creationId="{47D4E7BA-283D-4B24-7D04-FC5BE2EF25F6}"/>
          </ac:spMkLst>
        </pc:spChg>
        <pc:spChg chg="del">
          <ac:chgData name="Bingi, Navya" userId="1be6878e-22ac-4936-81d0-3ac1a7728b5d" providerId="ADAL" clId="{2F29B649-856F-874F-BC9B-CFB6AAFCA68D}" dt="2025-01-16T20:34:12.553" v="1112" actId="478"/>
          <ac:spMkLst>
            <pc:docMk/>
            <pc:sldMk cId="2141871777" sldId="293"/>
            <ac:spMk id="22" creationId="{EABC8EE4-F45B-8FB9-14E7-C51B767E25A3}"/>
          </ac:spMkLst>
        </pc:spChg>
        <pc:spChg chg="del">
          <ac:chgData name="Bingi, Navya" userId="1be6878e-22ac-4936-81d0-3ac1a7728b5d" providerId="ADAL" clId="{2F29B649-856F-874F-BC9B-CFB6AAFCA68D}" dt="2025-01-16T20:34:10.881" v="1111" actId="478"/>
          <ac:spMkLst>
            <pc:docMk/>
            <pc:sldMk cId="2141871777" sldId="293"/>
            <ac:spMk id="23" creationId="{B2B03875-704D-EEDE-FD5F-D9AC652739AA}"/>
          </ac:spMkLst>
        </pc:spChg>
        <pc:spChg chg="del mod">
          <ac:chgData name="Bingi, Navya" userId="1be6878e-22ac-4936-81d0-3ac1a7728b5d" providerId="ADAL" clId="{2F29B649-856F-874F-BC9B-CFB6AAFCA68D}" dt="2025-01-16T20:40:18.304" v="1228"/>
          <ac:spMkLst>
            <pc:docMk/>
            <pc:sldMk cId="2141871777" sldId="293"/>
            <ac:spMk id="24" creationId="{321DFF9A-896C-915F-8319-CA8ADB91CD08}"/>
          </ac:spMkLst>
        </pc:spChg>
        <pc:spChg chg="mod">
          <ac:chgData name="Bingi, Navya" userId="1be6878e-22ac-4936-81d0-3ac1a7728b5d" providerId="ADAL" clId="{2F29B649-856F-874F-BC9B-CFB6AAFCA68D}" dt="2025-01-16T21:00:02.163" v="1530" actId="1076"/>
          <ac:spMkLst>
            <pc:docMk/>
            <pc:sldMk cId="2141871777" sldId="293"/>
            <ac:spMk id="25" creationId="{495A0FEB-7016-2CAD-EE42-81B230879929}"/>
          </ac:spMkLst>
        </pc:spChg>
        <pc:grpChg chg="mod">
          <ac:chgData name="Bingi, Navya" userId="1be6878e-22ac-4936-81d0-3ac1a7728b5d" providerId="ADAL" clId="{2F29B649-856F-874F-BC9B-CFB6AAFCA68D}" dt="2025-01-16T20:36:23.741" v="1145" actId="1076"/>
          <ac:grpSpMkLst>
            <pc:docMk/>
            <pc:sldMk cId="2141871777" sldId="293"/>
            <ac:grpSpMk id="2" creationId="{00000000-0000-0000-0000-000000000000}"/>
          </ac:grpSpMkLst>
        </pc:grpChg>
        <pc:grpChg chg="del">
          <ac:chgData name="Bingi, Navya" userId="1be6878e-22ac-4936-81d0-3ac1a7728b5d" providerId="ADAL" clId="{2F29B649-856F-874F-BC9B-CFB6AAFCA68D}" dt="2025-01-16T20:34:08.356" v="1110" actId="478"/>
          <ac:grpSpMkLst>
            <pc:docMk/>
            <pc:sldMk cId="2141871777" sldId="293"/>
            <ac:grpSpMk id="18" creationId="{F8816D17-92CE-AE53-7193-D90C62D029F2}"/>
          </ac:grpSpMkLst>
        </pc:grpChg>
      </pc:sldChg>
    </pc:docChg>
  </pc:docChgLst>
  <pc:docChgLst>
    <pc:chgData name="Silaphet, Tyra C" userId="S::tsilaphet3@gatech.edu::921e9e26-7007-4e54-9e0a-f1760d564881" providerId="AD" clId="Web-{152D8BC3-0B49-E68C-B67B-E0ECE0AC94C8}"/>
    <pc:docChg chg="modSld">
      <pc:chgData name="Silaphet, Tyra C" userId="S::tsilaphet3@gatech.edu::921e9e26-7007-4e54-9e0a-f1760d564881" providerId="AD" clId="Web-{152D8BC3-0B49-E68C-B67B-E0ECE0AC94C8}" dt="2025-01-15T01:14:25.394" v="402" actId="1076"/>
      <pc:docMkLst>
        <pc:docMk/>
      </pc:docMkLst>
      <pc:sldChg chg="addSp modSp">
        <pc:chgData name="Silaphet, Tyra C" userId="S::tsilaphet3@gatech.edu::921e9e26-7007-4e54-9e0a-f1760d564881" providerId="AD" clId="Web-{152D8BC3-0B49-E68C-B67B-E0ECE0AC94C8}" dt="2025-01-15T00:43:38.081" v="219" actId="20577"/>
        <pc:sldMkLst>
          <pc:docMk/>
          <pc:sldMk cId="0" sldId="258"/>
        </pc:sldMkLst>
        <pc:spChg chg="add mod">
          <ac:chgData name="Silaphet, Tyra C" userId="S::tsilaphet3@gatech.edu::921e9e26-7007-4e54-9e0a-f1760d564881" providerId="AD" clId="Web-{152D8BC3-0B49-E68C-B67B-E0ECE0AC94C8}" dt="2025-01-15T00:43:38.081" v="219" actId="20577"/>
          <ac:spMkLst>
            <pc:docMk/>
            <pc:sldMk cId="0" sldId="258"/>
            <ac:spMk id="11" creationId="{16317ED7-638C-B37E-6221-388A6881440D}"/>
          </ac:spMkLst>
        </pc:spChg>
      </pc:sldChg>
      <pc:sldChg chg="addSp delSp modSp">
        <pc:chgData name="Silaphet, Tyra C" userId="S::tsilaphet3@gatech.edu::921e9e26-7007-4e54-9e0a-f1760d564881" providerId="AD" clId="Web-{152D8BC3-0B49-E68C-B67B-E0ECE0AC94C8}" dt="2025-01-15T00:09:43.330" v="110" actId="20577"/>
        <pc:sldMkLst>
          <pc:docMk/>
          <pc:sldMk cId="0" sldId="259"/>
        </pc:sldMkLst>
        <pc:spChg chg="add mod">
          <ac:chgData name="Silaphet, Tyra C" userId="S::tsilaphet3@gatech.edu::921e9e26-7007-4e54-9e0a-f1760d564881" providerId="AD" clId="Web-{152D8BC3-0B49-E68C-B67B-E0ECE0AC94C8}" dt="2025-01-15T00:09:43.330" v="110" actId="20577"/>
          <ac:spMkLst>
            <pc:docMk/>
            <pc:sldMk cId="0" sldId="259"/>
            <ac:spMk id="8" creationId="{EADB4161-7B65-21D3-2819-B91AE1851E42}"/>
          </ac:spMkLst>
        </pc:spChg>
        <pc:spChg chg="mod">
          <ac:chgData name="Silaphet, Tyra C" userId="S::tsilaphet3@gatech.edu::921e9e26-7007-4e54-9e0a-f1760d564881" providerId="AD" clId="Web-{152D8BC3-0B49-E68C-B67B-E0ECE0AC94C8}" dt="2025-01-14T23:36:33.106" v="2" actId="20577"/>
          <ac:spMkLst>
            <pc:docMk/>
            <pc:sldMk cId="0" sldId="259"/>
            <ac:spMk id="26" creationId="{3C66E058-B1AD-CC3D-2FC4-B9F27479067A}"/>
          </ac:spMkLst>
        </pc:spChg>
        <pc:grpChg chg="mod">
          <ac:chgData name="Silaphet, Tyra C" userId="S::tsilaphet3@gatech.edu::921e9e26-7007-4e54-9e0a-f1760d564881" providerId="AD" clId="Web-{152D8BC3-0B49-E68C-B67B-E0ECE0AC94C8}" dt="2025-01-14T23:37:05.858" v="9" actId="1076"/>
          <ac:grpSpMkLst>
            <pc:docMk/>
            <pc:sldMk cId="0" sldId="259"/>
            <ac:grpSpMk id="2" creationId="{00000000-0000-0000-0000-000000000000}"/>
          </ac:grpSpMkLst>
        </pc:grpChg>
      </pc:sldChg>
      <pc:sldChg chg="modSp">
        <pc:chgData name="Silaphet, Tyra C" userId="S::tsilaphet3@gatech.edu::921e9e26-7007-4e54-9e0a-f1760d564881" providerId="AD" clId="Web-{152D8BC3-0B49-E68C-B67B-E0ECE0AC94C8}" dt="2025-01-15T00:11:46.897" v="112" actId="20577"/>
        <pc:sldMkLst>
          <pc:docMk/>
          <pc:sldMk cId="0" sldId="275"/>
        </pc:sldMkLst>
        <pc:spChg chg="mod">
          <ac:chgData name="Silaphet, Tyra C" userId="S::tsilaphet3@gatech.edu::921e9e26-7007-4e54-9e0a-f1760d564881" providerId="AD" clId="Web-{152D8BC3-0B49-E68C-B67B-E0ECE0AC94C8}" dt="2025-01-15T00:11:46.897" v="112" actId="20577"/>
          <ac:spMkLst>
            <pc:docMk/>
            <pc:sldMk cId="0" sldId="275"/>
            <ac:spMk id="5" creationId="{00000000-0000-0000-0000-000000000000}"/>
          </ac:spMkLst>
        </pc:spChg>
      </pc:sldChg>
      <pc:sldChg chg="addSp delSp modSp">
        <pc:chgData name="Silaphet, Tyra C" userId="S::tsilaphet3@gatech.edu::921e9e26-7007-4e54-9e0a-f1760d564881" providerId="AD" clId="Web-{152D8BC3-0B49-E68C-B67B-E0ECE0AC94C8}" dt="2025-01-15T01:14:25.394" v="402" actId="1076"/>
        <pc:sldMkLst>
          <pc:docMk/>
          <pc:sldMk cId="744254348" sldId="285"/>
        </pc:sldMkLst>
        <pc:spChg chg="mod">
          <ac:chgData name="Silaphet, Tyra C" userId="S::tsilaphet3@gatech.edu::921e9e26-7007-4e54-9e0a-f1760d564881" providerId="AD" clId="Web-{152D8BC3-0B49-E68C-B67B-E0ECE0AC94C8}" dt="2025-01-15T00:04:10.207" v="92" actId="20577"/>
          <ac:spMkLst>
            <pc:docMk/>
            <pc:sldMk cId="744254348" sldId="285"/>
            <ac:spMk id="12" creationId="{00000000-0000-0000-0000-000000000000}"/>
          </ac:spMkLst>
        </pc:spChg>
        <pc:spChg chg="mod">
          <ac:chgData name="Silaphet, Tyra C" userId="S::tsilaphet3@gatech.edu::921e9e26-7007-4e54-9e0a-f1760d564881" providerId="AD" clId="Web-{152D8BC3-0B49-E68C-B67B-E0ECE0AC94C8}" dt="2025-01-15T00:52:36.461" v="388" actId="20577"/>
          <ac:spMkLst>
            <pc:docMk/>
            <pc:sldMk cId="744254348" sldId="285"/>
            <ac:spMk id="19" creationId="{C185A8C6-018E-2C4D-FC9E-453A5A0913DA}"/>
          </ac:spMkLst>
        </pc:spChg>
        <pc:spChg chg="mod">
          <ac:chgData name="Silaphet, Tyra C" userId="S::tsilaphet3@gatech.edu::921e9e26-7007-4e54-9e0a-f1760d564881" providerId="AD" clId="Web-{152D8BC3-0B49-E68C-B67B-E0ECE0AC94C8}" dt="2025-01-15T00:51:46.006" v="296" actId="20577"/>
          <ac:spMkLst>
            <pc:docMk/>
            <pc:sldMk cId="744254348" sldId="285"/>
            <ac:spMk id="22" creationId="{A3BC09E1-BE26-96EA-5843-560D343270F3}"/>
          </ac:spMkLst>
        </pc:spChg>
        <pc:spChg chg="mod">
          <ac:chgData name="Silaphet, Tyra C" userId="S::tsilaphet3@gatech.edu::921e9e26-7007-4e54-9e0a-f1760d564881" providerId="AD" clId="Web-{152D8BC3-0B49-E68C-B67B-E0ECE0AC94C8}" dt="2025-01-15T00:52:28.508" v="374" actId="20577"/>
          <ac:spMkLst>
            <pc:docMk/>
            <pc:sldMk cId="744254348" sldId="285"/>
            <ac:spMk id="23" creationId="{CB5334A6-4819-8E5D-4AAD-FBA6E996A8F1}"/>
          </ac:spMkLst>
        </pc:spChg>
        <pc:grpChg chg="mod">
          <ac:chgData name="Silaphet, Tyra C" userId="S::tsilaphet3@gatech.edu::921e9e26-7007-4e54-9e0a-f1760d564881" providerId="AD" clId="Web-{152D8BC3-0B49-E68C-B67B-E0ECE0AC94C8}" dt="2025-01-15T00:50:10.674" v="256" actId="1076"/>
          <ac:grpSpMkLst>
            <pc:docMk/>
            <pc:sldMk cId="744254348" sldId="285"/>
            <ac:grpSpMk id="2" creationId="{00000000-0000-0000-0000-000000000000}"/>
          </ac:grpSpMkLst>
        </pc:grpChg>
        <pc:grpChg chg="add mod">
          <ac:chgData name="Silaphet, Tyra C" userId="S::tsilaphet3@gatech.edu::921e9e26-7007-4e54-9e0a-f1760d564881" providerId="AD" clId="Web-{152D8BC3-0B49-E68C-B67B-E0ECE0AC94C8}" dt="2025-01-15T01:14:25.394" v="402" actId="1076"/>
          <ac:grpSpMkLst>
            <pc:docMk/>
            <pc:sldMk cId="744254348" sldId="285"/>
            <ac:grpSpMk id="6" creationId="{88690EB3-24E8-B5F5-452D-9A7EBE77EDF8}"/>
          </ac:grpSpMkLst>
        </pc:grpChg>
        <pc:grpChg chg="add mod">
          <ac:chgData name="Silaphet, Tyra C" userId="S::tsilaphet3@gatech.edu::921e9e26-7007-4e54-9e0a-f1760d564881" providerId="AD" clId="Web-{152D8BC3-0B49-E68C-B67B-E0ECE0AC94C8}" dt="2025-01-15T00:51:10.739" v="280" actId="1076"/>
          <ac:grpSpMkLst>
            <pc:docMk/>
            <pc:sldMk cId="744254348" sldId="285"/>
            <ac:grpSpMk id="20" creationId="{B12CF509-EBB6-6E63-B2FE-87D99E989B3A}"/>
          </ac:grpSpMkLst>
        </pc:grpChg>
        <pc:grpChg chg="add mod">
          <ac:chgData name="Silaphet, Tyra C" userId="S::tsilaphet3@gatech.edu::921e9e26-7007-4e54-9e0a-f1760d564881" providerId="AD" clId="Web-{152D8BC3-0B49-E68C-B67B-E0ECE0AC94C8}" dt="2025-01-15T00:51:31.099" v="282" actId="1076"/>
          <ac:grpSpMkLst>
            <pc:docMk/>
            <pc:sldMk cId="744254348" sldId="285"/>
            <ac:grpSpMk id="21" creationId="{A43CB6BF-1A09-CA1F-9D63-4F8E46309110}"/>
          </ac:grpSpMkLst>
        </pc:grpChg>
        <pc:picChg chg="add del mod">
          <ac:chgData name="Silaphet, Tyra C" userId="S::tsilaphet3@gatech.edu::921e9e26-7007-4e54-9e0a-f1760d564881" providerId="AD" clId="Web-{152D8BC3-0B49-E68C-B67B-E0ECE0AC94C8}" dt="2025-01-15T00:35:39.688" v="113"/>
          <ac:picMkLst>
            <pc:docMk/>
            <pc:sldMk cId="744254348" sldId="285"/>
            <ac:picMk id="5" creationId="{334E5CC7-E019-C283-CAAD-6C4701688B54}"/>
          </ac:picMkLst>
        </pc:picChg>
        <pc:picChg chg="add mod">
          <ac:chgData name="Silaphet, Tyra C" userId="S::tsilaphet3@gatech.edu::921e9e26-7007-4e54-9e0a-f1760d564881" providerId="AD" clId="Web-{152D8BC3-0B49-E68C-B67B-E0ECE0AC94C8}" dt="2025-01-15T01:14:25.206" v="400" actId="1076"/>
          <ac:picMkLst>
            <pc:docMk/>
            <pc:sldMk cId="744254348" sldId="285"/>
            <ac:picMk id="5" creationId="{56C0C0BB-CB08-ADB6-E489-CEC386A849FE}"/>
          </ac:picMkLst>
        </pc:picChg>
        <pc:picChg chg="add del mod">
          <ac:chgData name="Silaphet, Tyra C" userId="S::tsilaphet3@gatech.edu::921e9e26-7007-4e54-9e0a-f1760d564881" providerId="AD" clId="Web-{152D8BC3-0B49-E68C-B67B-E0ECE0AC94C8}" dt="2025-01-15T00:35:39.735" v="115"/>
          <ac:picMkLst>
            <pc:docMk/>
            <pc:sldMk cId="744254348" sldId="285"/>
            <ac:picMk id="6" creationId="{0A652795-648E-285B-9E09-E5BC4226FA0D}"/>
          </ac:picMkLst>
        </pc:picChg>
        <pc:picChg chg="add del mod">
          <ac:chgData name="Silaphet, Tyra C" userId="S::tsilaphet3@gatech.edu::921e9e26-7007-4e54-9e0a-f1760d564881" providerId="AD" clId="Web-{152D8BC3-0B49-E68C-B67B-E0ECE0AC94C8}" dt="2025-01-15T00:07:27.137" v="99"/>
          <ac:picMkLst>
            <pc:docMk/>
            <pc:sldMk cId="744254348" sldId="285"/>
            <ac:picMk id="7" creationId="{9F2D2645-9DA3-9202-FD69-80FEA567DD8A}"/>
          </ac:picMkLst>
        </pc:picChg>
        <pc:picChg chg="add del mod">
          <ac:chgData name="Silaphet, Tyra C" userId="S::tsilaphet3@gatech.edu::921e9e26-7007-4e54-9e0a-f1760d564881" providerId="AD" clId="Web-{152D8BC3-0B49-E68C-B67B-E0ECE0AC94C8}" dt="2025-01-15T00:47:15.808" v="239"/>
          <ac:picMkLst>
            <pc:docMk/>
            <pc:sldMk cId="744254348" sldId="285"/>
            <ac:picMk id="7" creationId="{CF3230FB-AA39-BF1F-B285-EB06E3E6F493}"/>
          </ac:picMkLst>
        </pc:picChg>
        <pc:picChg chg="add del mod">
          <ac:chgData name="Silaphet, Tyra C" userId="S::tsilaphet3@gatech.edu::921e9e26-7007-4e54-9e0a-f1760d564881" providerId="AD" clId="Web-{152D8BC3-0B49-E68C-B67B-E0ECE0AC94C8}" dt="2025-01-15T00:35:39.719" v="114"/>
          <ac:picMkLst>
            <pc:docMk/>
            <pc:sldMk cId="744254348" sldId="285"/>
            <ac:picMk id="8" creationId="{FB533DC4-E4B8-EE57-FBF6-8F4E0BC5B596}"/>
          </ac:picMkLst>
        </pc:picChg>
        <pc:picChg chg="add del mod modCrop">
          <ac:chgData name="Silaphet, Tyra C" userId="S::tsilaphet3@gatech.edu::921e9e26-7007-4e54-9e0a-f1760d564881" providerId="AD" clId="Web-{152D8BC3-0B49-E68C-B67B-E0ECE0AC94C8}" dt="2025-01-15T00:46:18.962" v="234"/>
          <ac:picMkLst>
            <pc:docMk/>
            <pc:sldMk cId="744254348" sldId="285"/>
            <ac:picMk id="10" creationId="{CD5D9B9D-462C-49BB-F3DD-239D36137505}"/>
          </ac:picMkLst>
        </pc:picChg>
        <pc:picChg chg="add del mod modCrop">
          <ac:chgData name="Silaphet, Tyra C" userId="S::tsilaphet3@gatech.edu::921e9e26-7007-4e54-9e0a-f1760d564881" providerId="AD" clId="Web-{152D8BC3-0B49-E68C-B67B-E0ECE0AC94C8}" dt="2025-01-15T00:40:11.183" v="145"/>
          <ac:picMkLst>
            <pc:docMk/>
            <pc:sldMk cId="744254348" sldId="285"/>
            <ac:picMk id="11" creationId="{A7A0B856-C35E-AB5B-68BE-A99A5248CEB5}"/>
          </ac:picMkLst>
        </pc:picChg>
        <pc:picChg chg="add del mod">
          <ac:chgData name="Silaphet, Tyra C" userId="S::tsilaphet3@gatech.edu::921e9e26-7007-4e54-9e0a-f1760d564881" providerId="AD" clId="Web-{152D8BC3-0B49-E68C-B67B-E0ECE0AC94C8}" dt="2025-01-15T00:44:47.303" v="225"/>
          <ac:picMkLst>
            <pc:docMk/>
            <pc:sldMk cId="744254348" sldId="285"/>
            <ac:picMk id="13" creationId="{E265D317-7E89-0901-D92B-9A83DBE2A211}"/>
          </ac:picMkLst>
        </pc:picChg>
        <pc:picChg chg="add mod modCrop">
          <ac:chgData name="Silaphet, Tyra C" userId="S::tsilaphet3@gatech.edu::921e9e26-7007-4e54-9e0a-f1760d564881" providerId="AD" clId="Web-{152D8BC3-0B49-E68C-B67B-E0ECE0AC94C8}" dt="2025-01-15T00:51:06.520" v="279" actId="1076"/>
          <ac:picMkLst>
            <pc:docMk/>
            <pc:sldMk cId="744254348" sldId="285"/>
            <ac:picMk id="14" creationId="{6E47DD20-D610-4AED-3336-8997BD190BDE}"/>
          </ac:picMkLst>
        </pc:picChg>
        <pc:picChg chg="add mod">
          <ac:chgData name="Silaphet, Tyra C" userId="S::tsilaphet3@gatech.edu::921e9e26-7007-4e54-9e0a-f1760d564881" providerId="AD" clId="Web-{152D8BC3-0B49-E68C-B67B-E0ECE0AC94C8}" dt="2025-01-15T01:14:24.987" v="398" actId="14100"/>
          <ac:picMkLst>
            <pc:docMk/>
            <pc:sldMk cId="744254348" sldId="285"/>
            <ac:picMk id="15" creationId="{3AF1C666-0E23-FE0F-E846-379BA6C70548}"/>
          </ac:picMkLst>
        </pc:picChg>
        <pc:picChg chg="add del mod">
          <ac:chgData name="Silaphet, Tyra C" userId="S::tsilaphet3@gatech.edu::921e9e26-7007-4e54-9e0a-f1760d564881" providerId="AD" clId="Web-{152D8BC3-0B49-E68C-B67B-E0ECE0AC94C8}" dt="2025-01-15T00:57:09.378" v="390"/>
          <ac:picMkLst>
            <pc:docMk/>
            <pc:sldMk cId="744254348" sldId="285"/>
            <ac:picMk id="16" creationId="{F9999448-ED28-C366-ED7F-7FA64022D96E}"/>
          </ac:picMkLst>
        </pc:picChg>
        <pc:picChg chg="add mod">
          <ac:chgData name="Silaphet, Tyra C" userId="S::tsilaphet3@gatech.edu::921e9e26-7007-4e54-9e0a-f1760d564881" providerId="AD" clId="Web-{152D8BC3-0B49-E68C-B67B-E0ECE0AC94C8}" dt="2025-01-15T00:57:24.347" v="394" actId="1076"/>
          <ac:picMkLst>
            <pc:docMk/>
            <pc:sldMk cId="744254348" sldId="285"/>
            <ac:picMk id="24" creationId="{9FBACF1B-9A24-F3C7-7A3A-CBE8C74CA9D4}"/>
          </ac:picMkLst>
        </pc:picChg>
      </pc:sldChg>
    </pc:docChg>
  </pc:docChgLst>
  <pc:docChgLst>
    <pc:chgData name="Silaphet, Tyra C" userId="S::tsilaphet3@gatech.edu::921e9e26-7007-4e54-9e0a-f1760d564881" providerId="AD" clId="Web-{DC1E2465-FAB0-9A40-5F30-903AEF54E508}"/>
    <pc:docChg chg="addSld delSld modSld sldOrd">
      <pc:chgData name="Silaphet, Tyra C" userId="S::tsilaphet3@gatech.edu::921e9e26-7007-4e54-9e0a-f1760d564881" providerId="AD" clId="Web-{DC1E2465-FAB0-9A40-5F30-903AEF54E508}" dt="2025-01-15T14:53:57.319" v="325"/>
      <pc:docMkLst>
        <pc:docMk/>
      </pc:docMkLst>
      <pc:sldChg chg="addSp delSp modSp">
        <pc:chgData name="Silaphet, Tyra C" userId="S::tsilaphet3@gatech.edu::921e9e26-7007-4e54-9e0a-f1760d564881" providerId="AD" clId="Web-{DC1E2465-FAB0-9A40-5F30-903AEF54E508}" dt="2025-01-15T14:49:23.842" v="239" actId="1076"/>
        <pc:sldMkLst>
          <pc:docMk/>
          <pc:sldMk cId="744254348" sldId="285"/>
        </pc:sldMkLst>
        <pc:spChg chg="ord">
          <ac:chgData name="Silaphet, Tyra C" userId="S::tsilaphet3@gatech.edu::921e9e26-7007-4e54-9e0a-f1760d564881" providerId="AD" clId="Web-{DC1E2465-FAB0-9A40-5F30-903AEF54E508}" dt="2025-01-15T02:22:16.381" v="122"/>
          <ac:spMkLst>
            <pc:docMk/>
            <pc:sldMk cId="744254348" sldId="285"/>
            <ac:spMk id="9" creationId="{66C4AA30-4FEB-1266-8008-AC425F3DB81B}"/>
          </ac:spMkLst>
        </pc:spChg>
        <pc:spChg chg="mod">
          <ac:chgData name="Silaphet, Tyra C" userId="S::tsilaphet3@gatech.edu::921e9e26-7007-4e54-9e0a-f1760d564881" providerId="AD" clId="Web-{DC1E2465-FAB0-9A40-5F30-903AEF54E508}" dt="2025-01-15T03:14:34.303" v="140" actId="1076"/>
          <ac:spMkLst>
            <pc:docMk/>
            <pc:sldMk cId="744254348" sldId="285"/>
            <ac:spMk id="12" creationId="{00000000-0000-0000-0000-000000000000}"/>
          </ac:spMkLst>
        </pc:spChg>
        <pc:spChg chg="mod">
          <ac:chgData name="Silaphet, Tyra C" userId="S::tsilaphet3@gatech.edu::921e9e26-7007-4e54-9e0a-f1760d564881" providerId="AD" clId="Web-{DC1E2465-FAB0-9A40-5F30-903AEF54E508}" dt="2025-01-15T14:48:47.529" v="231"/>
          <ac:spMkLst>
            <pc:docMk/>
            <pc:sldMk cId="744254348" sldId="285"/>
            <ac:spMk id="18" creationId="{5710DFCC-55E6-1C1E-A859-6C5427D4316D}"/>
          </ac:spMkLst>
        </pc:spChg>
        <pc:spChg chg="mod">
          <ac:chgData name="Silaphet, Tyra C" userId="S::tsilaphet3@gatech.edu::921e9e26-7007-4e54-9e0a-f1760d564881" providerId="AD" clId="Web-{DC1E2465-FAB0-9A40-5F30-903AEF54E508}" dt="2025-01-15T14:48:47.576" v="232"/>
          <ac:spMkLst>
            <pc:docMk/>
            <pc:sldMk cId="744254348" sldId="285"/>
            <ac:spMk id="19" creationId="{C185A8C6-018E-2C4D-FC9E-453A5A0913DA}"/>
          </ac:spMkLst>
        </pc:spChg>
        <pc:spChg chg="mod">
          <ac:chgData name="Silaphet, Tyra C" userId="S::tsilaphet3@gatech.edu::921e9e26-7007-4e54-9e0a-f1760d564881" providerId="AD" clId="Web-{DC1E2465-FAB0-9A40-5F30-903AEF54E508}" dt="2025-01-15T14:49:02.123" v="234"/>
          <ac:spMkLst>
            <pc:docMk/>
            <pc:sldMk cId="744254348" sldId="285"/>
            <ac:spMk id="22" creationId="{A3BC09E1-BE26-96EA-5843-560D343270F3}"/>
          </ac:spMkLst>
        </pc:spChg>
        <pc:spChg chg="mod">
          <ac:chgData name="Silaphet, Tyra C" userId="S::tsilaphet3@gatech.edu::921e9e26-7007-4e54-9e0a-f1760d564881" providerId="AD" clId="Web-{DC1E2465-FAB0-9A40-5F30-903AEF54E508}" dt="2025-01-15T14:49:02.154" v="235"/>
          <ac:spMkLst>
            <pc:docMk/>
            <pc:sldMk cId="744254348" sldId="285"/>
            <ac:spMk id="23" creationId="{CB5334A6-4819-8E5D-4AAD-FBA6E996A8F1}"/>
          </ac:spMkLst>
        </pc:spChg>
        <pc:grpChg chg="mod">
          <ac:chgData name="Silaphet, Tyra C" userId="S::tsilaphet3@gatech.edu::921e9e26-7007-4e54-9e0a-f1760d564881" providerId="AD" clId="Web-{DC1E2465-FAB0-9A40-5F30-903AEF54E508}" dt="2025-01-15T03:14:46.928" v="147" actId="1076"/>
          <ac:grpSpMkLst>
            <pc:docMk/>
            <pc:sldMk cId="744254348" sldId="285"/>
            <ac:grpSpMk id="2" creationId="{00000000-0000-0000-0000-000000000000}"/>
          </ac:grpSpMkLst>
        </pc:grpChg>
        <pc:grpChg chg="add del">
          <ac:chgData name="Silaphet, Tyra C" userId="S::tsilaphet3@gatech.edu::921e9e26-7007-4e54-9e0a-f1760d564881" providerId="AD" clId="Web-{DC1E2465-FAB0-9A40-5F30-903AEF54E508}" dt="2025-01-15T02:17:27.637" v="23"/>
          <ac:grpSpMkLst>
            <pc:docMk/>
            <pc:sldMk cId="744254348" sldId="285"/>
            <ac:grpSpMk id="6" creationId="{88690EB3-24E8-B5F5-452D-9A7EBE77EDF8}"/>
          </ac:grpSpMkLst>
        </pc:grpChg>
        <pc:grpChg chg="mod">
          <ac:chgData name="Silaphet, Tyra C" userId="S::tsilaphet3@gatech.edu::921e9e26-7007-4e54-9e0a-f1760d564881" providerId="AD" clId="Web-{DC1E2465-FAB0-9A40-5F30-903AEF54E508}" dt="2025-01-15T14:48:52.357" v="233" actId="1076"/>
          <ac:grpSpMkLst>
            <pc:docMk/>
            <pc:sldMk cId="744254348" sldId="285"/>
            <ac:grpSpMk id="20" creationId="{B12CF509-EBB6-6E63-B2FE-87D99E989B3A}"/>
          </ac:grpSpMkLst>
        </pc:grpChg>
        <pc:grpChg chg="mod">
          <ac:chgData name="Silaphet, Tyra C" userId="S::tsilaphet3@gatech.edu::921e9e26-7007-4e54-9e0a-f1760d564881" providerId="AD" clId="Web-{DC1E2465-FAB0-9A40-5F30-903AEF54E508}" dt="2025-01-15T14:49:12.639" v="237" actId="1076"/>
          <ac:grpSpMkLst>
            <pc:docMk/>
            <pc:sldMk cId="744254348" sldId="285"/>
            <ac:grpSpMk id="21" creationId="{A43CB6BF-1A09-CA1F-9D63-4F8E46309110}"/>
          </ac:grpSpMkLst>
        </pc:grpChg>
        <pc:picChg chg="del">
          <ac:chgData name="Silaphet, Tyra C" userId="S::tsilaphet3@gatech.edu::921e9e26-7007-4e54-9e0a-f1760d564881" providerId="AD" clId="Web-{DC1E2465-FAB0-9A40-5F30-903AEF54E508}" dt="2025-01-15T02:17:16.965" v="17"/>
          <ac:picMkLst>
            <pc:docMk/>
            <pc:sldMk cId="744254348" sldId="285"/>
            <ac:picMk id="5" creationId="{56C0C0BB-CB08-ADB6-E489-CEC386A849FE}"/>
          </ac:picMkLst>
        </pc:picChg>
        <pc:picChg chg="add mod">
          <ac:chgData name="Silaphet, Tyra C" userId="S::tsilaphet3@gatech.edu::921e9e26-7007-4e54-9e0a-f1760d564881" providerId="AD" clId="Web-{DC1E2465-FAB0-9A40-5F30-903AEF54E508}" dt="2025-01-15T14:49:19.967" v="238" actId="1076"/>
          <ac:picMkLst>
            <pc:docMk/>
            <pc:sldMk cId="744254348" sldId="285"/>
            <ac:picMk id="10" creationId="{1DABCC48-A5E0-5EC7-A8A2-9064F704B54D}"/>
          </ac:picMkLst>
        </pc:picChg>
        <pc:picChg chg="del mod">
          <ac:chgData name="Silaphet, Tyra C" userId="S::tsilaphet3@gatech.edu::921e9e26-7007-4e54-9e0a-f1760d564881" providerId="AD" clId="Web-{DC1E2465-FAB0-9A40-5F30-903AEF54E508}" dt="2025-01-15T02:20:33.175" v="108"/>
          <ac:picMkLst>
            <pc:docMk/>
            <pc:sldMk cId="744254348" sldId="285"/>
            <ac:picMk id="14" creationId="{6E47DD20-D610-4AED-3336-8997BD190BDE}"/>
          </ac:picMkLst>
        </pc:picChg>
        <pc:picChg chg="mod">
          <ac:chgData name="Silaphet, Tyra C" userId="S::tsilaphet3@gatech.edu::921e9e26-7007-4e54-9e0a-f1760d564881" providerId="AD" clId="Web-{DC1E2465-FAB0-9A40-5F30-903AEF54E508}" dt="2025-01-15T14:49:23.842" v="239" actId="1076"/>
          <ac:picMkLst>
            <pc:docMk/>
            <pc:sldMk cId="744254348" sldId="285"/>
            <ac:picMk id="15" creationId="{3AF1C666-0E23-FE0F-E846-379BA6C70548}"/>
          </ac:picMkLst>
        </pc:picChg>
      </pc:sldChg>
      <pc:sldChg chg="addSp delSp modSp add del replId">
        <pc:chgData name="Silaphet, Tyra C" userId="S::tsilaphet3@gatech.edu::921e9e26-7007-4e54-9e0a-f1760d564881" providerId="AD" clId="Web-{DC1E2465-FAB0-9A40-5F30-903AEF54E508}" dt="2025-01-15T14:53:57.319" v="325"/>
        <pc:sldMkLst>
          <pc:docMk/>
          <pc:sldMk cId="2649507004" sldId="287"/>
        </pc:sldMkLst>
        <pc:spChg chg="del">
          <ac:chgData name="Silaphet, Tyra C" userId="S::tsilaphet3@gatech.edu::921e9e26-7007-4e54-9e0a-f1760d564881" providerId="AD" clId="Web-{DC1E2465-FAB0-9A40-5F30-903AEF54E508}" dt="2025-01-15T03:14:33.444" v="138"/>
          <ac:spMkLst>
            <pc:docMk/>
            <pc:sldMk cId="2649507004" sldId="287"/>
            <ac:spMk id="5" creationId="{00000000-0000-0000-0000-000000000000}"/>
          </ac:spMkLst>
        </pc:spChg>
        <pc:spChg chg="del">
          <ac:chgData name="Silaphet, Tyra C" userId="S::tsilaphet3@gatech.edu::921e9e26-7007-4e54-9e0a-f1760d564881" providerId="AD" clId="Web-{DC1E2465-FAB0-9A40-5F30-903AEF54E508}" dt="2025-01-15T03:14:33.459" v="139"/>
          <ac:spMkLst>
            <pc:docMk/>
            <pc:sldMk cId="2649507004" sldId="287"/>
            <ac:spMk id="6" creationId="{00000000-0000-0000-0000-000000000000}"/>
          </ac:spMkLst>
        </pc:spChg>
        <pc:spChg chg="del">
          <ac:chgData name="Silaphet, Tyra C" userId="S::tsilaphet3@gatech.edu::921e9e26-7007-4e54-9e0a-f1760d564881" providerId="AD" clId="Web-{DC1E2465-FAB0-9A40-5F30-903AEF54E508}" dt="2025-01-15T02:16:20.901" v="4"/>
          <ac:spMkLst>
            <pc:docMk/>
            <pc:sldMk cId="2649507004" sldId="287"/>
            <ac:spMk id="7" creationId="{00000000-0000-0000-0000-000000000000}"/>
          </ac:spMkLst>
        </pc:spChg>
        <pc:spChg chg="del">
          <ac:chgData name="Silaphet, Tyra C" userId="S::tsilaphet3@gatech.edu::921e9e26-7007-4e54-9e0a-f1760d564881" providerId="AD" clId="Web-{DC1E2465-FAB0-9A40-5F30-903AEF54E508}" dt="2025-01-15T02:16:19.432" v="3"/>
          <ac:spMkLst>
            <pc:docMk/>
            <pc:sldMk cId="2649507004" sldId="287"/>
            <ac:spMk id="8" creationId="{00000000-0000-0000-0000-000000000000}"/>
          </ac:spMkLst>
        </pc:spChg>
        <pc:spChg chg="del">
          <ac:chgData name="Silaphet, Tyra C" userId="S::tsilaphet3@gatech.edu::921e9e26-7007-4e54-9e0a-f1760d564881" providerId="AD" clId="Web-{DC1E2465-FAB0-9A40-5F30-903AEF54E508}" dt="2025-01-15T02:16:18.198" v="2"/>
          <ac:spMkLst>
            <pc:docMk/>
            <pc:sldMk cId="2649507004" sldId="287"/>
            <ac:spMk id="9" creationId="{00000000-0000-0000-0000-000000000000}"/>
          </ac:spMkLst>
        </pc:spChg>
        <pc:spChg chg="del">
          <ac:chgData name="Silaphet, Tyra C" userId="S::tsilaphet3@gatech.edu::921e9e26-7007-4e54-9e0a-f1760d564881" providerId="AD" clId="Web-{DC1E2465-FAB0-9A40-5F30-903AEF54E508}" dt="2025-01-15T02:16:17.026" v="1"/>
          <ac:spMkLst>
            <pc:docMk/>
            <pc:sldMk cId="2649507004" sldId="287"/>
            <ac:spMk id="11" creationId="{00000000-0000-0000-0000-000000000000}"/>
          </ac:spMkLst>
        </pc:spChg>
        <pc:picChg chg="add del mod">
          <ac:chgData name="Silaphet, Tyra C" userId="S::tsilaphet3@gatech.edu::921e9e26-7007-4e54-9e0a-f1760d564881" providerId="AD" clId="Web-{DC1E2465-FAB0-9A40-5F30-903AEF54E508}" dt="2025-01-15T14:51:46.034" v="259"/>
          <ac:picMkLst>
            <pc:docMk/>
            <pc:sldMk cId="2649507004" sldId="287"/>
            <ac:picMk id="7" creationId="{28156A5B-513C-4D14-BE90-AFA6E47E6085}"/>
          </ac:picMkLst>
        </pc:picChg>
      </pc:sldChg>
      <pc:sldChg chg="addSp delSp modSp add replId">
        <pc:chgData name="Silaphet, Tyra C" userId="S::tsilaphet3@gatech.edu::921e9e26-7007-4e54-9e0a-f1760d564881" providerId="AD" clId="Web-{DC1E2465-FAB0-9A40-5F30-903AEF54E508}" dt="2025-01-15T02:24:36.948" v="134" actId="1076"/>
        <pc:sldMkLst>
          <pc:docMk/>
          <pc:sldMk cId="82364515" sldId="288"/>
        </pc:sldMkLst>
        <pc:spChg chg="ord">
          <ac:chgData name="Silaphet, Tyra C" userId="S::tsilaphet3@gatech.edu::921e9e26-7007-4e54-9e0a-f1760d564881" providerId="AD" clId="Web-{DC1E2465-FAB0-9A40-5F30-903AEF54E508}" dt="2025-01-15T02:24:29.917" v="133"/>
          <ac:spMkLst>
            <pc:docMk/>
            <pc:sldMk cId="82364515" sldId="288"/>
            <ac:spMk id="9" creationId="{66C4AA30-4FEB-1266-8008-AC425F3DB81B}"/>
          </ac:spMkLst>
        </pc:spChg>
        <pc:spChg chg="mod">
          <ac:chgData name="Silaphet, Tyra C" userId="S::tsilaphet3@gatech.edu::921e9e26-7007-4e54-9e0a-f1760d564881" providerId="AD" clId="Web-{DC1E2465-FAB0-9A40-5F30-903AEF54E508}" dt="2025-01-15T02:19:01.078" v="52" actId="20577"/>
          <ac:spMkLst>
            <pc:docMk/>
            <pc:sldMk cId="82364515" sldId="288"/>
            <ac:spMk id="18" creationId="{5710DFCC-55E6-1C1E-A859-6C5427D4316D}"/>
          </ac:spMkLst>
        </pc:spChg>
        <pc:spChg chg="mod">
          <ac:chgData name="Silaphet, Tyra C" userId="S::tsilaphet3@gatech.edu::921e9e26-7007-4e54-9e0a-f1760d564881" providerId="AD" clId="Web-{DC1E2465-FAB0-9A40-5F30-903AEF54E508}" dt="2025-01-15T02:19:30.720" v="105" actId="20577"/>
          <ac:spMkLst>
            <pc:docMk/>
            <pc:sldMk cId="82364515" sldId="288"/>
            <ac:spMk id="19" creationId="{C185A8C6-018E-2C4D-FC9E-453A5A0913DA}"/>
          </ac:spMkLst>
        </pc:spChg>
        <pc:grpChg chg="add del mod">
          <ac:chgData name="Silaphet, Tyra C" userId="S::tsilaphet3@gatech.edu::921e9e26-7007-4e54-9e0a-f1760d564881" providerId="AD" clId="Web-{DC1E2465-FAB0-9A40-5F30-903AEF54E508}" dt="2025-01-15T02:18:16.686" v="39" actId="1076"/>
          <ac:grpSpMkLst>
            <pc:docMk/>
            <pc:sldMk cId="82364515" sldId="288"/>
            <ac:grpSpMk id="6" creationId="{88690EB3-24E8-B5F5-452D-9A7EBE77EDF8}"/>
          </ac:grpSpMkLst>
        </pc:grpChg>
        <pc:grpChg chg="mod">
          <ac:chgData name="Silaphet, Tyra C" userId="S::tsilaphet3@gatech.edu::921e9e26-7007-4e54-9e0a-f1760d564881" providerId="AD" clId="Web-{DC1E2465-FAB0-9A40-5F30-903AEF54E508}" dt="2025-01-15T02:17:15.121" v="16" actId="1076"/>
          <ac:grpSpMkLst>
            <pc:docMk/>
            <pc:sldMk cId="82364515" sldId="288"/>
            <ac:grpSpMk id="20" creationId="{B12CF509-EBB6-6E63-B2FE-87D99E989B3A}"/>
          </ac:grpSpMkLst>
        </pc:grpChg>
        <pc:grpChg chg="del">
          <ac:chgData name="Silaphet, Tyra C" userId="S::tsilaphet3@gatech.edu::921e9e26-7007-4e54-9e0a-f1760d564881" providerId="AD" clId="Web-{DC1E2465-FAB0-9A40-5F30-903AEF54E508}" dt="2025-01-15T02:16:57.324" v="10"/>
          <ac:grpSpMkLst>
            <pc:docMk/>
            <pc:sldMk cId="82364515" sldId="288"/>
            <ac:grpSpMk id="21" creationId="{A43CB6BF-1A09-CA1F-9D63-4F8E46309110}"/>
          </ac:grpSpMkLst>
        </pc:grpChg>
        <pc:picChg chg="del mod">
          <ac:chgData name="Silaphet, Tyra C" userId="S::tsilaphet3@gatech.edu::921e9e26-7007-4e54-9e0a-f1760d564881" providerId="AD" clId="Web-{DC1E2465-FAB0-9A40-5F30-903AEF54E508}" dt="2025-01-15T02:23:41.103" v="128"/>
          <ac:picMkLst>
            <pc:docMk/>
            <pc:sldMk cId="82364515" sldId="288"/>
            <ac:picMk id="5" creationId="{56C0C0BB-CB08-ADB6-E489-CEC386A849FE}"/>
          </ac:picMkLst>
        </pc:picChg>
        <pc:picChg chg="add del mod">
          <ac:chgData name="Silaphet, Tyra C" userId="S::tsilaphet3@gatech.edu::921e9e26-7007-4e54-9e0a-f1760d564881" providerId="AD" clId="Web-{DC1E2465-FAB0-9A40-5F30-903AEF54E508}" dt="2025-01-15T02:23:24.587" v="123"/>
          <ac:picMkLst>
            <pc:docMk/>
            <pc:sldMk cId="82364515" sldId="288"/>
            <ac:picMk id="10" creationId="{EB8CEF72-BCD4-62B5-6229-7A550ECB9080}"/>
          </ac:picMkLst>
        </pc:picChg>
        <pc:picChg chg="add mod">
          <ac:chgData name="Silaphet, Tyra C" userId="S::tsilaphet3@gatech.edu::921e9e26-7007-4e54-9e0a-f1760d564881" providerId="AD" clId="Web-{DC1E2465-FAB0-9A40-5F30-903AEF54E508}" dt="2025-01-15T02:24:36.948" v="134" actId="1076"/>
          <ac:picMkLst>
            <pc:docMk/>
            <pc:sldMk cId="82364515" sldId="288"/>
            <ac:picMk id="11" creationId="{122A49FA-0EDE-C315-EF35-BBB34AD1DC7F}"/>
          </ac:picMkLst>
        </pc:picChg>
        <pc:picChg chg="add mod">
          <ac:chgData name="Silaphet, Tyra C" userId="S::tsilaphet3@gatech.edu::921e9e26-7007-4e54-9e0a-f1760d564881" providerId="AD" clId="Web-{DC1E2465-FAB0-9A40-5F30-903AEF54E508}" dt="2025-01-15T02:24:24.807" v="132" actId="1076"/>
          <ac:picMkLst>
            <pc:docMk/>
            <pc:sldMk cId="82364515" sldId="288"/>
            <ac:picMk id="13" creationId="{8DDDFF46-D6EB-15B1-05DD-F6ED1D7370DB}"/>
          </ac:picMkLst>
        </pc:picChg>
        <pc:picChg chg="del">
          <ac:chgData name="Silaphet, Tyra C" userId="S::tsilaphet3@gatech.edu::921e9e26-7007-4e54-9e0a-f1760d564881" providerId="AD" clId="Web-{DC1E2465-FAB0-9A40-5F30-903AEF54E508}" dt="2025-01-15T02:16:49.714" v="7"/>
          <ac:picMkLst>
            <pc:docMk/>
            <pc:sldMk cId="82364515" sldId="288"/>
            <ac:picMk id="14" creationId="{6E47DD20-D610-4AED-3336-8997BD190BDE}"/>
          </ac:picMkLst>
        </pc:picChg>
        <pc:picChg chg="del">
          <ac:chgData name="Silaphet, Tyra C" userId="S::tsilaphet3@gatech.edu::921e9e26-7007-4e54-9e0a-f1760d564881" providerId="AD" clId="Web-{DC1E2465-FAB0-9A40-5F30-903AEF54E508}" dt="2025-01-15T02:16:48.746" v="6"/>
          <ac:picMkLst>
            <pc:docMk/>
            <pc:sldMk cId="82364515" sldId="288"/>
            <ac:picMk id="15" creationId="{3AF1C666-0E23-FE0F-E846-379BA6C70548}"/>
          </ac:picMkLst>
        </pc:picChg>
      </pc:sldChg>
      <pc:sldChg chg="addSp delSp modSp add del ord replId">
        <pc:chgData name="Silaphet, Tyra C" userId="S::tsilaphet3@gatech.edu::921e9e26-7007-4e54-9e0a-f1760d564881" providerId="AD" clId="Web-{DC1E2465-FAB0-9A40-5F30-903AEF54E508}" dt="2025-01-15T14:53:34.146" v="324" actId="20577"/>
        <pc:sldMkLst>
          <pc:docMk/>
          <pc:sldMk cId="698650864" sldId="290"/>
        </pc:sldMkLst>
        <pc:spChg chg="del">
          <ac:chgData name="Silaphet, Tyra C" userId="S::tsilaphet3@gatech.edu::921e9e26-7007-4e54-9e0a-f1760d564881" providerId="AD" clId="Web-{DC1E2465-FAB0-9A40-5F30-903AEF54E508}" dt="2025-01-15T14:50:07.187" v="242"/>
          <ac:spMkLst>
            <pc:docMk/>
            <pc:sldMk cId="698650864" sldId="290"/>
            <ac:spMk id="7" creationId="{00000000-0000-0000-0000-000000000000}"/>
          </ac:spMkLst>
        </pc:spChg>
        <pc:spChg chg="del mod">
          <ac:chgData name="Silaphet, Tyra C" userId="S::tsilaphet3@gatech.edu::921e9e26-7007-4e54-9e0a-f1760d564881" providerId="AD" clId="Web-{DC1E2465-FAB0-9A40-5F30-903AEF54E508}" dt="2025-01-15T14:50:56.470" v="251"/>
          <ac:spMkLst>
            <pc:docMk/>
            <pc:sldMk cId="698650864" sldId="290"/>
            <ac:spMk id="8" creationId="{00000000-0000-0000-0000-000000000000}"/>
          </ac:spMkLst>
        </pc:spChg>
        <pc:spChg chg="mod">
          <ac:chgData name="Silaphet, Tyra C" userId="S::tsilaphet3@gatech.edu::921e9e26-7007-4e54-9e0a-f1760d564881" providerId="AD" clId="Web-{DC1E2465-FAB0-9A40-5F30-903AEF54E508}" dt="2025-01-15T14:50:19.625" v="246" actId="1076"/>
          <ac:spMkLst>
            <pc:docMk/>
            <pc:sldMk cId="698650864" sldId="290"/>
            <ac:spMk id="9" creationId="{00000000-0000-0000-0000-000000000000}"/>
          </ac:spMkLst>
        </pc:spChg>
        <pc:spChg chg="mod">
          <ac:chgData name="Silaphet, Tyra C" userId="S::tsilaphet3@gatech.edu::921e9e26-7007-4e54-9e0a-f1760d564881" providerId="AD" clId="Web-{DC1E2465-FAB0-9A40-5F30-903AEF54E508}" dt="2025-01-15T14:43:07.191" v="158" actId="20577"/>
          <ac:spMkLst>
            <pc:docMk/>
            <pc:sldMk cId="698650864" sldId="290"/>
            <ac:spMk id="10" creationId="{00000000-0000-0000-0000-000000000000}"/>
          </ac:spMkLst>
        </pc:spChg>
        <pc:spChg chg="mod">
          <ac:chgData name="Silaphet, Tyra C" userId="S::tsilaphet3@gatech.edu::921e9e26-7007-4e54-9e0a-f1760d564881" providerId="AD" clId="Web-{DC1E2465-FAB0-9A40-5F30-903AEF54E508}" dt="2025-01-15T14:53:34.146" v="324" actId="20577"/>
          <ac:spMkLst>
            <pc:docMk/>
            <pc:sldMk cId="698650864" sldId="290"/>
            <ac:spMk id="13" creationId="{00000000-0000-0000-0000-000000000000}"/>
          </ac:spMkLst>
        </pc:spChg>
        <pc:spChg chg="mod">
          <ac:chgData name="Silaphet, Tyra C" userId="S::tsilaphet3@gatech.edu::921e9e26-7007-4e54-9e0a-f1760d564881" providerId="AD" clId="Web-{DC1E2465-FAB0-9A40-5F30-903AEF54E508}" dt="2025-01-15T14:53:28.287" v="323" actId="20577"/>
          <ac:spMkLst>
            <pc:docMk/>
            <pc:sldMk cId="698650864" sldId="290"/>
            <ac:spMk id="14" creationId="{00000000-0000-0000-0000-000000000000}"/>
          </ac:spMkLst>
        </pc:spChg>
        <pc:spChg chg="mod">
          <ac:chgData name="Silaphet, Tyra C" userId="S::tsilaphet3@gatech.edu::921e9e26-7007-4e54-9e0a-f1760d564881" providerId="AD" clId="Web-{DC1E2465-FAB0-9A40-5F30-903AEF54E508}" dt="2025-01-15T14:52:13.238" v="265" actId="20577"/>
          <ac:spMkLst>
            <pc:docMk/>
            <pc:sldMk cId="698650864" sldId="290"/>
            <ac:spMk id="21" creationId="{00000000-0000-0000-0000-000000000000}"/>
          </ac:spMkLst>
        </pc:spChg>
        <pc:spChg chg="mod">
          <ac:chgData name="Silaphet, Tyra C" userId="S::tsilaphet3@gatech.edu::921e9e26-7007-4e54-9e0a-f1760d564881" providerId="AD" clId="Web-{DC1E2465-FAB0-9A40-5F30-903AEF54E508}" dt="2025-01-15T14:53:20.302" v="309" actId="20577"/>
          <ac:spMkLst>
            <pc:docMk/>
            <pc:sldMk cId="698650864" sldId="290"/>
            <ac:spMk id="22" creationId="{00000000-0000-0000-0000-000000000000}"/>
          </ac:spMkLst>
        </pc:spChg>
        <pc:grpChg chg="mod">
          <ac:chgData name="Silaphet, Tyra C" userId="S::tsilaphet3@gatech.edu::921e9e26-7007-4e54-9e0a-f1760d564881" providerId="AD" clId="Web-{DC1E2465-FAB0-9A40-5F30-903AEF54E508}" dt="2025-01-15T14:51:36.815" v="257" actId="1076"/>
          <ac:grpSpMkLst>
            <pc:docMk/>
            <pc:sldMk cId="698650864" sldId="290"/>
            <ac:grpSpMk id="11" creationId="{00000000-0000-0000-0000-000000000000}"/>
          </ac:grpSpMkLst>
        </pc:grpChg>
        <pc:grpChg chg="del">
          <ac:chgData name="Silaphet, Tyra C" userId="S::tsilaphet3@gatech.edu::921e9e26-7007-4e54-9e0a-f1760d564881" providerId="AD" clId="Web-{DC1E2465-FAB0-9A40-5F30-903AEF54E508}" dt="2025-01-15T14:50:10.312" v="243"/>
          <ac:grpSpMkLst>
            <pc:docMk/>
            <pc:sldMk cId="698650864" sldId="290"/>
            <ac:grpSpMk id="15" creationId="{00000000-0000-0000-0000-000000000000}"/>
          </ac:grpSpMkLst>
        </pc:grpChg>
        <pc:grpChg chg="mod">
          <ac:chgData name="Silaphet, Tyra C" userId="S::tsilaphet3@gatech.edu::921e9e26-7007-4e54-9e0a-f1760d564881" providerId="AD" clId="Web-{DC1E2465-FAB0-9A40-5F30-903AEF54E508}" dt="2025-01-15T14:51:58.175" v="260" actId="1076"/>
          <ac:grpSpMkLst>
            <pc:docMk/>
            <pc:sldMk cId="698650864" sldId="290"/>
            <ac:grpSpMk id="19" creationId="{00000000-0000-0000-0000-000000000000}"/>
          </ac:grpSpMkLst>
        </pc:grpChg>
        <pc:picChg chg="add mod">
          <ac:chgData name="Silaphet, Tyra C" userId="S::tsilaphet3@gatech.edu::921e9e26-7007-4e54-9e0a-f1760d564881" providerId="AD" clId="Web-{DC1E2465-FAB0-9A40-5F30-903AEF54E508}" dt="2025-01-15T14:51:29.908" v="256" actId="1076"/>
          <ac:picMkLst>
            <pc:docMk/>
            <pc:sldMk cId="698650864" sldId="290"/>
            <ac:picMk id="24" creationId="{7AA8FECB-9F72-0A86-F96C-74FA2204965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28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32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A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2402" y="362402"/>
            <a:ext cx="17563196" cy="9562196"/>
            <a:chOff x="0" y="0"/>
            <a:chExt cx="4625698" cy="2518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5697" cy="2518438"/>
            </a:xfrm>
            <a:custGeom>
              <a:avLst/>
              <a:gdLst/>
              <a:ahLst/>
              <a:cxnLst/>
              <a:rect l="l" t="t" r="r" b="b"/>
              <a:pathLst>
                <a:path w="4625697" h="2518438">
                  <a:moveTo>
                    <a:pt x="22481" y="0"/>
                  </a:moveTo>
                  <a:lnTo>
                    <a:pt x="4603217" y="0"/>
                  </a:lnTo>
                  <a:cubicBezTo>
                    <a:pt x="4615633" y="0"/>
                    <a:pt x="4625697" y="10065"/>
                    <a:pt x="4625697" y="22481"/>
                  </a:cubicBezTo>
                  <a:lnTo>
                    <a:pt x="4625697" y="2495957"/>
                  </a:lnTo>
                  <a:cubicBezTo>
                    <a:pt x="4625697" y="2501920"/>
                    <a:pt x="4623329" y="2507638"/>
                    <a:pt x="4619113" y="2511854"/>
                  </a:cubicBezTo>
                  <a:cubicBezTo>
                    <a:pt x="4614897" y="2516070"/>
                    <a:pt x="4609179" y="2518438"/>
                    <a:pt x="4603217" y="2518438"/>
                  </a:cubicBezTo>
                  <a:lnTo>
                    <a:pt x="22481" y="2518438"/>
                  </a:lnTo>
                  <a:cubicBezTo>
                    <a:pt x="16519" y="2518438"/>
                    <a:pt x="10801" y="2516070"/>
                    <a:pt x="6585" y="2511854"/>
                  </a:cubicBezTo>
                  <a:cubicBezTo>
                    <a:pt x="2369" y="2507638"/>
                    <a:pt x="0" y="2501920"/>
                    <a:pt x="0" y="2495957"/>
                  </a:cubicBezTo>
                  <a:lnTo>
                    <a:pt x="0" y="22481"/>
                  </a:lnTo>
                  <a:cubicBezTo>
                    <a:pt x="0" y="16519"/>
                    <a:pt x="2369" y="10801"/>
                    <a:pt x="6585" y="6585"/>
                  </a:cubicBezTo>
                  <a:cubicBezTo>
                    <a:pt x="10801" y="2369"/>
                    <a:pt x="16519" y="0"/>
                    <a:pt x="22481" y="0"/>
                  </a:cubicBezTo>
                  <a:close/>
                </a:path>
              </a:pathLst>
            </a:custGeom>
            <a:solidFill>
              <a:srgbClr val="BAD8E5"/>
            </a:solidFill>
            <a:ln w="66675" cap="rnd">
              <a:solidFill>
                <a:srgbClr val="464666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25698" cy="2547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6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876060" y="1339920"/>
            <a:ext cx="12535880" cy="948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2"/>
              </a:lnSpc>
            </a:pPr>
            <a:r>
              <a:rPr lang="en-US" sz="5900" b="1">
                <a:solidFill>
                  <a:srgbClr val="EB5A49"/>
                </a:solidFill>
                <a:latin typeface="Garet ExtraBold Bold"/>
                <a:ea typeface="Garet ExtraBold Bold"/>
                <a:cs typeface="Garet ExtraBold Bold"/>
              </a:rPr>
              <a:t>Detecting Service Outages </a:t>
            </a:r>
            <a:endParaRPr lang="en-US" sz="5907" b="1" u="none">
              <a:solidFill>
                <a:srgbClr val="EB5A49"/>
              </a:solidFill>
              <a:latin typeface="Garet ExtraBold Bold"/>
              <a:ea typeface="Garet ExtraBold Bold"/>
              <a:cs typeface="Garet ExtraBold Bold"/>
              <a:sym typeface="Garet ExtraBold Bold"/>
            </a:endParaRPr>
          </a:p>
        </p:txBody>
      </p:sp>
      <p:sp>
        <p:nvSpPr>
          <p:cNvPr id="6" name="Freeform 6"/>
          <p:cNvSpPr/>
          <p:nvPr/>
        </p:nvSpPr>
        <p:spPr>
          <a:xfrm rot="-2610473">
            <a:off x="-4699557" y="3869041"/>
            <a:ext cx="8875582" cy="1564321"/>
          </a:xfrm>
          <a:custGeom>
            <a:avLst/>
            <a:gdLst/>
            <a:ahLst/>
            <a:cxnLst/>
            <a:rect l="l" t="t" r="r" b="b"/>
            <a:pathLst>
              <a:path w="8875582" h="1564321">
                <a:moveTo>
                  <a:pt x="0" y="0"/>
                </a:moveTo>
                <a:lnTo>
                  <a:pt x="8875582" y="0"/>
                </a:lnTo>
                <a:lnTo>
                  <a:pt x="8875582" y="1564322"/>
                </a:lnTo>
                <a:lnTo>
                  <a:pt x="0" y="1564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610473">
            <a:off x="14530524" y="4865533"/>
            <a:ext cx="8974481" cy="1581752"/>
          </a:xfrm>
          <a:custGeom>
            <a:avLst/>
            <a:gdLst/>
            <a:ahLst/>
            <a:cxnLst/>
            <a:rect l="l" t="t" r="r" b="b"/>
            <a:pathLst>
              <a:path w="8974481" h="1581752">
                <a:moveTo>
                  <a:pt x="0" y="0"/>
                </a:moveTo>
                <a:lnTo>
                  <a:pt x="8974481" y="0"/>
                </a:lnTo>
                <a:lnTo>
                  <a:pt x="8974481" y="1581752"/>
                </a:lnTo>
                <a:lnTo>
                  <a:pt x="0" y="1581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75832" y="7210053"/>
            <a:ext cx="1919523" cy="1918723"/>
          </a:xfrm>
          <a:custGeom>
            <a:avLst/>
            <a:gdLst/>
            <a:ahLst/>
            <a:cxnLst/>
            <a:rect l="l" t="t" r="r" b="b"/>
            <a:pathLst>
              <a:path w="1919523" h="1918723">
                <a:moveTo>
                  <a:pt x="0" y="0"/>
                </a:moveTo>
                <a:lnTo>
                  <a:pt x="1919524" y="0"/>
                </a:lnTo>
                <a:lnTo>
                  <a:pt x="1919524" y="1918723"/>
                </a:lnTo>
                <a:lnTo>
                  <a:pt x="0" y="1918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4314869" y="2954631"/>
            <a:ext cx="2693439" cy="2692317"/>
            <a:chOff x="0" y="0"/>
            <a:chExt cx="3591252" cy="358975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91252" cy="3589756"/>
            </a:xfrm>
            <a:custGeom>
              <a:avLst/>
              <a:gdLst/>
              <a:ahLst/>
              <a:cxnLst/>
              <a:rect l="l" t="t" r="r" b="b"/>
              <a:pathLst>
                <a:path w="3591252" h="3589756">
                  <a:moveTo>
                    <a:pt x="0" y="0"/>
                  </a:moveTo>
                  <a:lnTo>
                    <a:pt x="3591252" y="0"/>
                  </a:lnTo>
                  <a:lnTo>
                    <a:pt x="3591252" y="3589756"/>
                  </a:lnTo>
                  <a:lnTo>
                    <a:pt x="0" y="358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11"/>
            <p:cNvGrpSpPr/>
            <p:nvPr/>
          </p:nvGrpSpPr>
          <p:grpSpPr>
            <a:xfrm rot="-5400000">
              <a:off x="976508" y="1622105"/>
              <a:ext cx="1630657" cy="348754"/>
              <a:chOff x="0" y="0"/>
              <a:chExt cx="286773" cy="6133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86773" cy="61333"/>
              </a:xfrm>
              <a:custGeom>
                <a:avLst/>
                <a:gdLst/>
                <a:ahLst/>
                <a:cxnLst/>
                <a:rect l="l" t="t" r="r" b="b"/>
                <a:pathLst>
                  <a:path w="286773" h="61333">
                    <a:moveTo>
                      <a:pt x="0" y="0"/>
                    </a:moveTo>
                    <a:lnTo>
                      <a:pt x="286773" y="0"/>
                    </a:lnTo>
                    <a:lnTo>
                      <a:pt x="286773" y="61333"/>
                    </a:lnTo>
                    <a:lnTo>
                      <a:pt x="0" y="61333"/>
                    </a:lnTo>
                    <a:close/>
                  </a:path>
                </a:pathLst>
              </a:custGeom>
              <a:solidFill>
                <a:srgbClr val="46466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286773" cy="8990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5"/>
                  </a:lnSpc>
                </a:pPr>
                <a:endParaRPr/>
              </a:p>
            </p:txBody>
          </p:sp>
        </p:grpSp>
      </p:grpSp>
      <p:sp>
        <p:nvSpPr>
          <p:cNvPr id="14" name="Freeform 14"/>
          <p:cNvSpPr/>
          <p:nvPr/>
        </p:nvSpPr>
        <p:spPr>
          <a:xfrm>
            <a:off x="4910084" y="2777593"/>
            <a:ext cx="8467832" cy="5112454"/>
          </a:xfrm>
          <a:custGeom>
            <a:avLst/>
            <a:gdLst/>
            <a:ahLst/>
            <a:cxnLst/>
            <a:rect l="l" t="t" r="r" b="b"/>
            <a:pathLst>
              <a:path w="8467832" h="5112454">
                <a:moveTo>
                  <a:pt x="0" y="0"/>
                </a:moveTo>
                <a:lnTo>
                  <a:pt x="8467832" y="0"/>
                </a:lnTo>
                <a:lnTo>
                  <a:pt x="8467832" y="5112454"/>
                </a:lnTo>
                <a:lnTo>
                  <a:pt x="0" y="5112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544567" y="8389636"/>
            <a:ext cx="11198866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4830"/>
              </a:lnSpc>
              <a:spcBef>
                <a:spcPct val="0"/>
              </a:spcBef>
            </a:pPr>
            <a:r>
              <a:rPr lang="en-US" sz="3000" b="1">
                <a:solidFill>
                  <a:srgbClr val="1660D6"/>
                </a:solidFill>
                <a:latin typeface="Garet Bold"/>
                <a:ea typeface="Garet Bold"/>
                <a:cs typeface="Garet Bold"/>
                <a:sym typeface="Garet Bold"/>
              </a:rPr>
              <a:t>MSA Project Week 2025 </a:t>
            </a:r>
          </a:p>
          <a:p>
            <a:pPr marL="0" lvl="1" algn="ctr">
              <a:lnSpc>
                <a:spcPts val="4830"/>
              </a:lnSpc>
              <a:spcBef>
                <a:spcPct val="0"/>
              </a:spcBef>
            </a:pPr>
            <a:r>
              <a:rPr lang="en-US" sz="3000" b="1">
                <a:solidFill>
                  <a:srgbClr val="1660D6"/>
                </a:solidFill>
                <a:latin typeface="Garet Bold"/>
                <a:ea typeface="Garet Bold"/>
                <a:cs typeface="Garet Bold"/>
              </a:rPr>
              <a:t>By: Bo Yang, Tyra </a:t>
            </a:r>
            <a:r>
              <a:rPr lang="en-US" sz="3000" b="1" err="1">
                <a:solidFill>
                  <a:srgbClr val="1660D6"/>
                </a:solidFill>
                <a:latin typeface="Garet Bold"/>
                <a:ea typeface="Garet Bold"/>
                <a:cs typeface="Garet Bold"/>
              </a:rPr>
              <a:t>Silaphet</a:t>
            </a:r>
            <a:r>
              <a:rPr lang="en-US" sz="3000" b="1">
                <a:solidFill>
                  <a:srgbClr val="1660D6"/>
                </a:solidFill>
                <a:latin typeface="Garet Bold"/>
                <a:ea typeface="Garet Bold"/>
                <a:cs typeface="Garet Bold"/>
              </a:rPr>
              <a:t>, </a:t>
            </a:r>
            <a:r>
              <a:rPr lang="en-US" sz="3000" b="1" err="1">
                <a:solidFill>
                  <a:srgbClr val="1660D6"/>
                </a:solidFill>
                <a:latin typeface="Garet Bold"/>
                <a:ea typeface="Garet Bold"/>
                <a:cs typeface="Garet Bold"/>
              </a:rPr>
              <a:t>Harita</a:t>
            </a:r>
            <a:r>
              <a:rPr lang="en-US" sz="3000" b="1">
                <a:solidFill>
                  <a:srgbClr val="1660D6"/>
                </a:solidFill>
                <a:latin typeface="Garet Bold"/>
                <a:ea typeface="Garet Bold"/>
                <a:cs typeface="Garet Bold"/>
              </a:rPr>
              <a:t> Patel, Navya Bingi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A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2402" y="253906"/>
            <a:ext cx="17563196" cy="9670692"/>
            <a:chOff x="0" y="-28575"/>
            <a:chExt cx="4625698" cy="25470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5697" cy="2518438"/>
            </a:xfrm>
            <a:custGeom>
              <a:avLst/>
              <a:gdLst/>
              <a:ahLst/>
              <a:cxnLst/>
              <a:rect l="l" t="t" r="r" b="b"/>
              <a:pathLst>
                <a:path w="4625697" h="2518438">
                  <a:moveTo>
                    <a:pt x="22481" y="0"/>
                  </a:moveTo>
                  <a:lnTo>
                    <a:pt x="4603217" y="0"/>
                  </a:lnTo>
                  <a:cubicBezTo>
                    <a:pt x="4615633" y="0"/>
                    <a:pt x="4625697" y="10065"/>
                    <a:pt x="4625697" y="22481"/>
                  </a:cubicBezTo>
                  <a:lnTo>
                    <a:pt x="4625697" y="2495957"/>
                  </a:lnTo>
                  <a:cubicBezTo>
                    <a:pt x="4625697" y="2501920"/>
                    <a:pt x="4623329" y="2507638"/>
                    <a:pt x="4619113" y="2511854"/>
                  </a:cubicBezTo>
                  <a:cubicBezTo>
                    <a:pt x="4614897" y="2516070"/>
                    <a:pt x="4609179" y="2518438"/>
                    <a:pt x="4603217" y="2518438"/>
                  </a:cubicBezTo>
                  <a:lnTo>
                    <a:pt x="22481" y="2518438"/>
                  </a:lnTo>
                  <a:cubicBezTo>
                    <a:pt x="16519" y="2518438"/>
                    <a:pt x="10801" y="2516070"/>
                    <a:pt x="6585" y="2511854"/>
                  </a:cubicBezTo>
                  <a:cubicBezTo>
                    <a:pt x="2369" y="2507638"/>
                    <a:pt x="0" y="2501920"/>
                    <a:pt x="0" y="2495957"/>
                  </a:cubicBezTo>
                  <a:lnTo>
                    <a:pt x="0" y="22481"/>
                  </a:lnTo>
                  <a:cubicBezTo>
                    <a:pt x="0" y="16519"/>
                    <a:pt x="2369" y="10801"/>
                    <a:pt x="6585" y="6585"/>
                  </a:cubicBezTo>
                  <a:cubicBezTo>
                    <a:pt x="10801" y="2369"/>
                    <a:pt x="16519" y="0"/>
                    <a:pt x="22481" y="0"/>
                  </a:cubicBezTo>
                  <a:close/>
                </a:path>
              </a:pathLst>
            </a:custGeom>
            <a:solidFill>
              <a:schemeClr val="bg1"/>
            </a:solidFill>
            <a:ln w="66675" cap="rnd">
              <a:solidFill>
                <a:srgbClr val="464666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25698" cy="2547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61233" y="266384"/>
            <a:ext cx="1248223" cy="1545021"/>
          </a:xfrm>
          <a:custGeom>
            <a:avLst/>
            <a:gdLst/>
            <a:ahLst/>
            <a:cxnLst/>
            <a:rect l="l" t="t" r="r" b="b"/>
            <a:pathLst>
              <a:path w="1589809" h="2057400">
                <a:moveTo>
                  <a:pt x="0" y="0"/>
                </a:moveTo>
                <a:lnTo>
                  <a:pt x="1589810" y="0"/>
                </a:lnTo>
                <a:lnTo>
                  <a:pt x="158981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540715" y="-293108"/>
            <a:ext cx="14193505" cy="1933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37"/>
              </a:lnSpc>
            </a:pPr>
            <a:r>
              <a:rPr lang="en-US" sz="6000" b="1" spc="543">
                <a:solidFill>
                  <a:srgbClr val="EB5A49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K-Means Clustering</a:t>
            </a:r>
            <a:endParaRPr lang="en-US" sz="6000" b="1" spc="543">
              <a:solidFill>
                <a:srgbClr val="EB5A49"/>
              </a:solidFill>
              <a:latin typeface="Garet ExtraBold Bold"/>
              <a:ea typeface="Garet ExtraBold Bold"/>
              <a:cs typeface="Garet ExtraBold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556A33-043B-B162-B79D-9AE8A63D08DB}"/>
              </a:ext>
            </a:extLst>
          </p:cNvPr>
          <p:cNvSpPr txBox="1"/>
          <p:nvPr/>
        </p:nvSpPr>
        <p:spPr>
          <a:xfrm>
            <a:off x="10394302" y="2140302"/>
            <a:ext cx="6941975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lr>
                <a:srgbClr val="464666"/>
              </a:buClr>
              <a:buAutoNum type="arabicPeriod"/>
            </a:pPr>
            <a:r>
              <a:rPr lang="en-US" sz="2800" b="1">
                <a:solidFill>
                  <a:srgbClr val="EB5A49"/>
                </a:solidFill>
                <a:latin typeface="Garet Bold"/>
                <a:ea typeface="Calibri"/>
                <a:cs typeface="Calibri"/>
              </a:rPr>
              <a:t>Feature Engineering</a:t>
            </a:r>
            <a:r>
              <a:rPr lang="en-US" sz="2800" b="1">
                <a:solidFill>
                  <a:srgbClr val="464666"/>
                </a:solidFill>
                <a:latin typeface="Garet Bold"/>
                <a:ea typeface="Calibri"/>
                <a:cs typeface="Calibri"/>
              </a:rPr>
              <a:t>:  create a new feature (duration)</a:t>
            </a:r>
          </a:p>
          <a:p>
            <a:pPr marL="342900" indent="-342900">
              <a:buAutoNum type="arabicPeriod"/>
            </a:pPr>
            <a:endParaRPr lang="en-US" sz="2800" b="1">
              <a:solidFill>
                <a:srgbClr val="464666"/>
              </a:solidFill>
              <a:latin typeface="Garet Bold"/>
              <a:ea typeface="Calibri"/>
              <a:cs typeface="Calibri"/>
            </a:endParaRPr>
          </a:p>
          <a:p>
            <a:pPr marL="342900" indent="-342900">
              <a:buClr>
                <a:srgbClr val="464666"/>
              </a:buClr>
              <a:buAutoNum type="arabicPeriod"/>
            </a:pPr>
            <a:r>
              <a:rPr lang="en-US" sz="2800" b="1">
                <a:solidFill>
                  <a:srgbClr val="EB5A49"/>
                </a:solidFill>
                <a:latin typeface="Garet Bold"/>
                <a:ea typeface="Calibri"/>
                <a:cs typeface="Calibri"/>
              </a:rPr>
              <a:t> Heuristic Labeling</a:t>
            </a:r>
            <a:r>
              <a:rPr lang="en-US" sz="2800" b="1">
                <a:solidFill>
                  <a:srgbClr val="464666"/>
                </a:solidFill>
                <a:latin typeface="Garet Bold"/>
                <a:ea typeface="Calibri"/>
                <a:cs typeface="Calibri"/>
              </a:rPr>
              <a:t>: classify interaction </a:t>
            </a:r>
          </a:p>
          <a:p>
            <a:pPr marL="342900" indent="-342900">
              <a:buAutoNum type="arabicPeriod"/>
            </a:pPr>
            <a:endParaRPr lang="en-US" sz="2800" b="1">
              <a:solidFill>
                <a:srgbClr val="464666"/>
              </a:solidFill>
              <a:latin typeface="Garet Bold"/>
              <a:ea typeface="Calibri"/>
              <a:cs typeface="Calibri"/>
            </a:endParaRPr>
          </a:p>
          <a:p>
            <a:pPr marL="342900" indent="-342900">
              <a:buAutoNum type="arabicPeriod"/>
            </a:pPr>
            <a:r>
              <a:rPr lang="en-US" sz="2800" b="1">
                <a:solidFill>
                  <a:srgbClr val="464666"/>
                </a:solidFill>
                <a:latin typeface="Garet Bold"/>
                <a:ea typeface="Calibri"/>
                <a:cs typeface="Calibri"/>
              </a:rPr>
              <a:t> Build </a:t>
            </a:r>
            <a:r>
              <a:rPr lang="en-US" sz="2800" b="1">
                <a:solidFill>
                  <a:srgbClr val="EB5A49"/>
                </a:solidFill>
                <a:latin typeface="Garet Bold"/>
                <a:ea typeface="Calibri"/>
                <a:cs typeface="Calibri"/>
              </a:rPr>
              <a:t>models</a:t>
            </a:r>
            <a:r>
              <a:rPr lang="en-US" sz="2800" b="1">
                <a:solidFill>
                  <a:srgbClr val="464666"/>
                </a:solidFill>
                <a:latin typeface="Garet Bold"/>
                <a:ea typeface="Calibri"/>
                <a:cs typeface="Calibri"/>
              </a:rPr>
              <a:t> for Anomaly detection: K-Means ( clusters =2),  CUSUM ( threshold = 2)</a:t>
            </a: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778E63CE-2C2B-CFD6-E3EA-08B4285EDAB2}"/>
              </a:ext>
            </a:extLst>
          </p:cNvPr>
          <p:cNvSpPr txBox="1"/>
          <p:nvPr/>
        </p:nvSpPr>
        <p:spPr>
          <a:xfrm>
            <a:off x="12008688" y="6839355"/>
            <a:ext cx="4143336" cy="400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>
              <a:lnSpc>
                <a:spcPts val="3215"/>
              </a:lnSpc>
              <a:spcBef>
                <a:spcPct val="0"/>
              </a:spcBef>
              <a:buFont typeface="Calibri"/>
              <a:buChar char="-"/>
            </a:pPr>
            <a:endParaRPr lang="en-US" sz="2400" b="1">
              <a:solidFill>
                <a:srgbClr val="464666"/>
              </a:solidFill>
              <a:latin typeface="Garet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070894-6537-CD77-A505-6C5E6BE05494}"/>
              </a:ext>
            </a:extLst>
          </p:cNvPr>
          <p:cNvSpPr txBox="1"/>
          <p:nvPr/>
        </p:nvSpPr>
        <p:spPr>
          <a:xfrm>
            <a:off x="10394302" y="6719521"/>
            <a:ext cx="6521922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/>
            <a:r>
              <a:rPr lang="en-US" sz="2800" b="1">
                <a:solidFill>
                  <a:srgbClr val="EB5A49"/>
                </a:solidFill>
                <a:latin typeface="Garet Bold"/>
                <a:cs typeface="Arial"/>
              </a:rPr>
              <a:t>Recommendations: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464666"/>
                </a:solidFill>
                <a:latin typeface="Garet Bold"/>
                <a:cs typeface="Arial"/>
              </a:rPr>
              <a:t>Use additional work order features to improve the model</a:t>
            </a:r>
          </a:p>
          <a:p>
            <a:pPr marL="0" lvl="1"/>
            <a:r>
              <a:rPr lang="en-US" sz="2800">
                <a:solidFill>
                  <a:srgbClr val="464666"/>
                </a:solidFill>
                <a:latin typeface="Garet Bold"/>
                <a:cs typeface="Arial"/>
              </a:rPr>
              <a:t>​</a:t>
            </a:r>
            <a:endParaRPr lang="en-US" sz="2000">
              <a:solidFill>
                <a:srgbClr val="464666"/>
              </a:solidFill>
              <a:ea typeface="Calibri"/>
              <a:cs typeface="Calibri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464666"/>
                </a:solidFill>
                <a:latin typeface="Garet Bold"/>
                <a:cs typeface="Arial"/>
              </a:rPr>
              <a:t>Collect and use more quantitative data for modeling</a:t>
            </a:r>
            <a:r>
              <a:rPr lang="en-US" sz="2800">
                <a:solidFill>
                  <a:srgbClr val="464666"/>
                </a:solidFill>
                <a:latin typeface="Garet Bold"/>
                <a:cs typeface="Arial"/>
              </a:rPr>
              <a:t>​</a:t>
            </a:r>
          </a:p>
          <a:p>
            <a:r>
              <a:rPr lang="en-US" sz="2400">
                <a:solidFill>
                  <a:srgbClr val="002060"/>
                </a:solidFill>
                <a:latin typeface="Garet Bold"/>
                <a:cs typeface="Segoe UI"/>
              </a:rPr>
              <a:t>​</a:t>
            </a:r>
          </a:p>
        </p:txBody>
      </p:sp>
      <p:pic>
        <p:nvPicPr>
          <p:cNvPr id="7" name="Picture 6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2D3389CB-5E1A-5BA6-F98F-2E05D12C4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725" y="1643063"/>
            <a:ext cx="7553325" cy="4400550"/>
          </a:xfrm>
          <a:prstGeom prst="rect">
            <a:avLst/>
          </a:prstGeom>
        </p:spPr>
      </p:pic>
      <p:pic>
        <p:nvPicPr>
          <p:cNvPr id="10" name="Picture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FA6368E-2BCD-B4D1-DB39-4DD1FA1F1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1" y="6972301"/>
            <a:ext cx="6548437" cy="255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65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A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2402" y="362402"/>
            <a:ext cx="17563196" cy="9562196"/>
            <a:chOff x="0" y="0"/>
            <a:chExt cx="4625698" cy="2518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5697" cy="2518438"/>
            </a:xfrm>
            <a:custGeom>
              <a:avLst/>
              <a:gdLst/>
              <a:ahLst/>
              <a:cxnLst/>
              <a:rect l="l" t="t" r="r" b="b"/>
              <a:pathLst>
                <a:path w="4625697" h="2518438">
                  <a:moveTo>
                    <a:pt x="22481" y="0"/>
                  </a:moveTo>
                  <a:lnTo>
                    <a:pt x="4603217" y="0"/>
                  </a:lnTo>
                  <a:cubicBezTo>
                    <a:pt x="4615633" y="0"/>
                    <a:pt x="4625697" y="10065"/>
                    <a:pt x="4625697" y="22481"/>
                  </a:cubicBezTo>
                  <a:lnTo>
                    <a:pt x="4625697" y="2495957"/>
                  </a:lnTo>
                  <a:cubicBezTo>
                    <a:pt x="4625697" y="2501920"/>
                    <a:pt x="4623329" y="2507638"/>
                    <a:pt x="4619113" y="2511854"/>
                  </a:cubicBezTo>
                  <a:cubicBezTo>
                    <a:pt x="4614897" y="2516070"/>
                    <a:pt x="4609179" y="2518438"/>
                    <a:pt x="4603217" y="2518438"/>
                  </a:cubicBezTo>
                  <a:lnTo>
                    <a:pt x="22481" y="2518438"/>
                  </a:lnTo>
                  <a:cubicBezTo>
                    <a:pt x="16519" y="2518438"/>
                    <a:pt x="10801" y="2516070"/>
                    <a:pt x="6585" y="2511854"/>
                  </a:cubicBezTo>
                  <a:cubicBezTo>
                    <a:pt x="2369" y="2507638"/>
                    <a:pt x="0" y="2501920"/>
                    <a:pt x="0" y="2495957"/>
                  </a:cubicBezTo>
                  <a:lnTo>
                    <a:pt x="0" y="22481"/>
                  </a:lnTo>
                  <a:cubicBezTo>
                    <a:pt x="0" y="16519"/>
                    <a:pt x="2369" y="10801"/>
                    <a:pt x="6585" y="6585"/>
                  </a:cubicBezTo>
                  <a:cubicBezTo>
                    <a:pt x="10801" y="2369"/>
                    <a:pt x="16519" y="0"/>
                    <a:pt x="22481" y="0"/>
                  </a:cubicBezTo>
                  <a:close/>
                </a:path>
              </a:pathLst>
            </a:custGeom>
            <a:solidFill>
              <a:srgbClr val="BAD8E5"/>
            </a:solidFill>
            <a:ln w="66675" cap="rnd">
              <a:solidFill>
                <a:srgbClr val="464666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25698" cy="2547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947564" y="2610440"/>
            <a:ext cx="2765891" cy="5361985"/>
          </a:xfrm>
          <a:custGeom>
            <a:avLst/>
            <a:gdLst/>
            <a:ahLst/>
            <a:cxnLst/>
            <a:rect l="l" t="t" r="r" b="b"/>
            <a:pathLst>
              <a:path w="2765891" h="5361985">
                <a:moveTo>
                  <a:pt x="0" y="0"/>
                </a:moveTo>
                <a:lnTo>
                  <a:pt x="2765891" y="0"/>
                </a:lnTo>
                <a:lnTo>
                  <a:pt x="2765891" y="5361985"/>
                </a:lnTo>
                <a:lnTo>
                  <a:pt x="0" y="5361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-424247" y="2610440"/>
            <a:ext cx="2765891" cy="5361985"/>
          </a:xfrm>
          <a:custGeom>
            <a:avLst/>
            <a:gdLst/>
            <a:ahLst/>
            <a:cxnLst/>
            <a:rect l="l" t="t" r="r" b="b"/>
            <a:pathLst>
              <a:path w="2765891" h="5361985">
                <a:moveTo>
                  <a:pt x="2765891" y="0"/>
                </a:moveTo>
                <a:lnTo>
                  <a:pt x="0" y="0"/>
                </a:lnTo>
                <a:lnTo>
                  <a:pt x="0" y="5361985"/>
                </a:lnTo>
                <a:lnTo>
                  <a:pt x="2765891" y="5361985"/>
                </a:lnTo>
                <a:lnTo>
                  <a:pt x="276589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934290" y="6393996"/>
            <a:ext cx="8419421" cy="4776108"/>
          </a:xfrm>
          <a:custGeom>
            <a:avLst/>
            <a:gdLst/>
            <a:ahLst/>
            <a:cxnLst/>
            <a:rect l="l" t="t" r="r" b="b"/>
            <a:pathLst>
              <a:path w="8419421" h="4776108">
                <a:moveTo>
                  <a:pt x="0" y="0"/>
                </a:moveTo>
                <a:lnTo>
                  <a:pt x="8419420" y="0"/>
                </a:lnTo>
                <a:lnTo>
                  <a:pt x="8419420" y="4776108"/>
                </a:lnTo>
                <a:lnTo>
                  <a:pt x="0" y="4776108"/>
                </a:lnTo>
                <a:lnTo>
                  <a:pt x="0" y="0"/>
                </a:lnTo>
                <a:close/>
              </a:path>
            </a:pathLst>
          </a:custGeom>
          <a:blipFill>
            <a:blip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416374" y="2275673"/>
            <a:ext cx="1589809" cy="2057400"/>
          </a:xfrm>
          <a:custGeom>
            <a:avLst/>
            <a:gdLst/>
            <a:ahLst/>
            <a:cxnLst/>
            <a:rect l="l" t="t" r="r" b="b"/>
            <a:pathLst>
              <a:path w="1589809" h="2057400">
                <a:moveTo>
                  <a:pt x="0" y="0"/>
                </a:moveTo>
                <a:lnTo>
                  <a:pt x="1589810" y="0"/>
                </a:lnTo>
                <a:lnTo>
                  <a:pt x="158981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349095" y="2158246"/>
            <a:ext cx="1589809" cy="2057400"/>
          </a:xfrm>
          <a:custGeom>
            <a:avLst/>
            <a:gdLst/>
            <a:ahLst/>
            <a:cxnLst/>
            <a:rect l="l" t="t" r="r" b="b"/>
            <a:pathLst>
              <a:path w="1589809" h="2057400">
                <a:moveTo>
                  <a:pt x="0" y="0"/>
                </a:moveTo>
                <a:lnTo>
                  <a:pt x="1589810" y="0"/>
                </a:lnTo>
                <a:lnTo>
                  <a:pt x="158981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047247" y="4171148"/>
            <a:ext cx="14193505" cy="1979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37"/>
              </a:lnSpc>
            </a:pPr>
            <a:r>
              <a:rPr lang="en-US" sz="7200" b="1" spc="543">
                <a:solidFill>
                  <a:srgbClr val="EB5A49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Model 2: Random Forest</a:t>
            </a:r>
          </a:p>
        </p:txBody>
      </p:sp>
    </p:spTree>
    <p:extLst>
      <p:ext uri="{BB962C8B-B14F-4D97-AF65-F5344CB8AC3E}">
        <p14:creationId xmlns:p14="http://schemas.microsoft.com/office/powerpoint/2010/main" val="159444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A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2402" y="362402"/>
            <a:ext cx="17563196" cy="9562196"/>
            <a:chOff x="0" y="0"/>
            <a:chExt cx="4625698" cy="2518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5697" cy="2518438"/>
            </a:xfrm>
            <a:custGeom>
              <a:avLst/>
              <a:gdLst/>
              <a:ahLst/>
              <a:cxnLst/>
              <a:rect l="l" t="t" r="r" b="b"/>
              <a:pathLst>
                <a:path w="4625697" h="2518438">
                  <a:moveTo>
                    <a:pt x="22481" y="0"/>
                  </a:moveTo>
                  <a:lnTo>
                    <a:pt x="4603217" y="0"/>
                  </a:lnTo>
                  <a:cubicBezTo>
                    <a:pt x="4615633" y="0"/>
                    <a:pt x="4625697" y="10065"/>
                    <a:pt x="4625697" y="22481"/>
                  </a:cubicBezTo>
                  <a:lnTo>
                    <a:pt x="4625697" y="2495957"/>
                  </a:lnTo>
                  <a:cubicBezTo>
                    <a:pt x="4625697" y="2501920"/>
                    <a:pt x="4623329" y="2507638"/>
                    <a:pt x="4619113" y="2511854"/>
                  </a:cubicBezTo>
                  <a:cubicBezTo>
                    <a:pt x="4614897" y="2516070"/>
                    <a:pt x="4609179" y="2518438"/>
                    <a:pt x="4603217" y="2518438"/>
                  </a:cubicBezTo>
                  <a:lnTo>
                    <a:pt x="22481" y="2518438"/>
                  </a:lnTo>
                  <a:cubicBezTo>
                    <a:pt x="16519" y="2518438"/>
                    <a:pt x="10801" y="2516070"/>
                    <a:pt x="6585" y="2511854"/>
                  </a:cubicBezTo>
                  <a:cubicBezTo>
                    <a:pt x="2369" y="2507638"/>
                    <a:pt x="0" y="2501920"/>
                    <a:pt x="0" y="2495957"/>
                  </a:cubicBezTo>
                  <a:lnTo>
                    <a:pt x="0" y="22481"/>
                  </a:lnTo>
                  <a:cubicBezTo>
                    <a:pt x="0" y="16519"/>
                    <a:pt x="2369" y="10801"/>
                    <a:pt x="6585" y="6585"/>
                  </a:cubicBezTo>
                  <a:cubicBezTo>
                    <a:pt x="10801" y="2369"/>
                    <a:pt x="16519" y="0"/>
                    <a:pt x="22481" y="0"/>
                  </a:cubicBezTo>
                  <a:close/>
                </a:path>
              </a:pathLst>
            </a:custGeom>
            <a:solidFill>
              <a:srgbClr val="BAD8E5"/>
            </a:solidFill>
            <a:ln w="66675" cap="rnd">
              <a:solidFill>
                <a:srgbClr val="464666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25698" cy="2547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806130" y="-504335"/>
            <a:ext cx="4789420" cy="2558348"/>
          </a:xfrm>
          <a:custGeom>
            <a:avLst/>
            <a:gdLst/>
            <a:ahLst/>
            <a:cxnLst/>
            <a:rect l="l" t="t" r="r" b="b"/>
            <a:pathLst>
              <a:path w="4789420" h="2558348">
                <a:moveTo>
                  <a:pt x="0" y="0"/>
                </a:moveTo>
                <a:lnTo>
                  <a:pt x="4789420" y="0"/>
                </a:lnTo>
                <a:lnTo>
                  <a:pt x="4789420" y="2558348"/>
                </a:lnTo>
                <a:lnTo>
                  <a:pt x="0" y="2558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682949" y="1038753"/>
            <a:ext cx="12922103" cy="2069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19"/>
              </a:lnSpc>
              <a:spcBef>
                <a:spcPct val="0"/>
              </a:spcBef>
            </a:pPr>
            <a:r>
              <a:rPr lang="en-US" sz="6000" b="1">
                <a:solidFill>
                  <a:srgbClr val="EB5A49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Random Forest Model</a:t>
            </a:r>
            <a:endParaRPr lang="en-US" sz="6000" b="1" u="none">
              <a:solidFill>
                <a:srgbClr val="EB5A49"/>
              </a:solidFill>
              <a:latin typeface="Garet ExtraBold Bold"/>
              <a:ea typeface="Garet ExtraBold Bold"/>
              <a:cs typeface="Garet ExtraBold Bold"/>
            </a:endParaRPr>
          </a:p>
          <a:p>
            <a:pPr algn="ctr">
              <a:lnSpc>
                <a:spcPts val="8219"/>
              </a:lnSpc>
              <a:spcBef>
                <a:spcPct val="0"/>
              </a:spcBef>
            </a:pPr>
            <a:r>
              <a:rPr lang="en-US" sz="5950" b="1">
                <a:solidFill>
                  <a:srgbClr val="464666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 </a:t>
            </a:r>
            <a:endParaRPr lang="en-US" sz="5999" b="1" u="none">
              <a:solidFill>
                <a:srgbClr val="464666"/>
              </a:solidFill>
              <a:latin typeface="Garet ExtraBold Bold"/>
              <a:ea typeface="Garet ExtraBold Bold"/>
              <a:cs typeface="Garet ExtraBold Bold"/>
              <a:sym typeface="Garet ExtraBold Bold"/>
            </a:endParaRPr>
          </a:p>
        </p:txBody>
      </p:sp>
      <p:sp>
        <p:nvSpPr>
          <p:cNvPr id="6" name="Freeform 6"/>
          <p:cNvSpPr/>
          <p:nvPr/>
        </p:nvSpPr>
        <p:spPr>
          <a:xfrm flipH="1">
            <a:off x="15362722" y="7402305"/>
            <a:ext cx="5125743" cy="2522293"/>
          </a:xfrm>
          <a:custGeom>
            <a:avLst/>
            <a:gdLst/>
            <a:ahLst/>
            <a:cxnLst/>
            <a:rect l="l" t="t" r="r" b="b"/>
            <a:pathLst>
              <a:path w="5125743" h="2522293">
                <a:moveTo>
                  <a:pt x="5125743" y="0"/>
                </a:moveTo>
                <a:lnTo>
                  <a:pt x="0" y="0"/>
                </a:lnTo>
                <a:lnTo>
                  <a:pt x="0" y="2522293"/>
                </a:lnTo>
                <a:lnTo>
                  <a:pt x="5125743" y="2522293"/>
                </a:lnTo>
                <a:lnTo>
                  <a:pt x="512574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EB43DE3-85A9-3C87-BF4B-592912BD4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855" y="2556228"/>
            <a:ext cx="7721955" cy="4130324"/>
          </a:xfrm>
          <a:prstGeom prst="rect">
            <a:avLst/>
          </a:prstGeom>
        </p:spPr>
      </p:pic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6124F6E-1EFA-287A-E27F-E23F28E38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3084" y="2551642"/>
            <a:ext cx="6405386" cy="41536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5DFDC6-602C-FA41-4382-DAC5E4FEDE45}"/>
              </a:ext>
            </a:extLst>
          </p:cNvPr>
          <p:cNvSpPr txBox="1"/>
          <p:nvPr/>
        </p:nvSpPr>
        <p:spPr>
          <a:xfrm>
            <a:off x="2111082" y="6853414"/>
            <a:ext cx="14420862" cy="25333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700" b="1">
                <a:solidFill>
                  <a:srgbClr val="EB5A49"/>
                </a:solidFill>
                <a:latin typeface="Garet Bold"/>
                <a:ea typeface="Calibri"/>
                <a:cs typeface="Calibri"/>
              </a:rPr>
              <a:t>Feature Engineering</a:t>
            </a:r>
            <a:r>
              <a:rPr lang="en-US" sz="2700" b="1">
                <a:solidFill>
                  <a:srgbClr val="464666"/>
                </a:solidFill>
                <a:latin typeface="Garet Bold"/>
                <a:ea typeface="Calibri"/>
                <a:cs typeface="Calibri"/>
              </a:rPr>
              <a:t>: </a:t>
            </a:r>
            <a:r>
              <a:rPr lang="en-US" sz="2700">
                <a:solidFill>
                  <a:srgbClr val="464666"/>
                </a:solidFill>
                <a:latin typeface="Garet Bold"/>
                <a:ea typeface="+mn-lt"/>
                <a:cs typeface="+mn-lt"/>
              </a:rPr>
              <a:t>Incorporated temporal and user-tool-related features</a:t>
            </a:r>
            <a:endParaRPr lang="en-US" sz="2700">
              <a:latin typeface="Garet Bold"/>
            </a:endParaRPr>
          </a:p>
          <a:p>
            <a:pPr>
              <a:lnSpc>
                <a:spcPct val="150000"/>
              </a:lnSpc>
            </a:pPr>
            <a:r>
              <a:rPr lang="en-US" sz="2700" b="1">
                <a:solidFill>
                  <a:srgbClr val="EB5A49"/>
                </a:solidFill>
                <a:latin typeface="Garet Bold"/>
                <a:ea typeface="+mn-lt"/>
                <a:cs typeface="+mn-lt"/>
              </a:rPr>
              <a:t>User </a:t>
            </a:r>
            <a:r>
              <a:rPr lang="en-US" sz="2700" b="1">
                <a:solidFill>
                  <a:srgbClr val="EB5A49"/>
                </a:solidFill>
                <a:latin typeface="Garet Bold"/>
                <a:ea typeface="Calibri"/>
                <a:cs typeface="Calibri"/>
              </a:rPr>
              <a:t>Tool Mapping</a:t>
            </a:r>
            <a:r>
              <a:rPr lang="en-US" sz="2700" b="1">
                <a:solidFill>
                  <a:srgbClr val="464666"/>
                </a:solidFill>
                <a:latin typeface="Garet Bold"/>
                <a:ea typeface="Calibri"/>
                <a:cs typeface="Calibri"/>
              </a:rPr>
              <a:t>: </a:t>
            </a:r>
            <a:r>
              <a:rPr lang="en-US" sz="2700">
                <a:solidFill>
                  <a:srgbClr val="464666"/>
                </a:solidFill>
                <a:latin typeface="Garet Bold"/>
                <a:ea typeface="+mn-lt"/>
                <a:cs typeface="+mn-lt"/>
              </a:rPr>
              <a:t>Enhanced interpretability by linking raw data to customer-facing channels</a:t>
            </a:r>
            <a:endParaRPr lang="en-US" sz="2700">
              <a:solidFill>
                <a:srgbClr val="000000"/>
              </a:solidFill>
              <a:latin typeface="Garet Bold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2700" b="1">
                <a:solidFill>
                  <a:srgbClr val="EB5A49"/>
                </a:solidFill>
                <a:latin typeface="Garet Bold"/>
                <a:ea typeface="+mn-lt"/>
                <a:cs typeface="+mn-lt"/>
              </a:rPr>
              <a:t>Hyperparameter Tuning</a:t>
            </a:r>
            <a:r>
              <a:rPr lang="en-US" sz="2700" b="1">
                <a:solidFill>
                  <a:srgbClr val="464666"/>
                </a:solidFill>
                <a:latin typeface="Garet Bold"/>
                <a:ea typeface="+mn-lt"/>
                <a:cs typeface="+mn-lt"/>
              </a:rPr>
              <a:t>:</a:t>
            </a:r>
            <a:r>
              <a:rPr lang="en-US" sz="2700">
                <a:solidFill>
                  <a:srgbClr val="464666"/>
                </a:solidFill>
                <a:latin typeface="Garet Bold"/>
                <a:ea typeface="+mn-lt"/>
                <a:cs typeface="+mn-lt"/>
              </a:rPr>
              <a:t> Leveraged </a:t>
            </a:r>
            <a:r>
              <a:rPr lang="en-US" sz="2700" b="1" err="1">
                <a:solidFill>
                  <a:srgbClr val="464666"/>
                </a:solidFill>
                <a:latin typeface="Garet Bold"/>
                <a:ea typeface="+mn-lt"/>
                <a:cs typeface="+mn-lt"/>
              </a:rPr>
              <a:t>GridSearchCV</a:t>
            </a:r>
            <a:r>
              <a:rPr lang="en-US" sz="2700">
                <a:solidFill>
                  <a:srgbClr val="464666"/>
                </a:solidFill>
                <a:latin typeface="Garet Bold"/>
                <a:ea typeface="+mn-lt"/>
                <a:cs typeface="+mn-lt"/>
              </a:rPr>
              <a:t> for optimal settings</a:t>
            </a:r>
            <a:endParaRPr lang="en-US" sz="2700">
              <a:latin typeface="Garet Bold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332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A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2402" y="253906"/>
            <a:ext cx="17563196" cy="9670692"/>
            <a:chOff x="0" y="-28575"/>
            <a:chExt cx="4625698" cy="25470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5697" cy="2518438"/>
            </a:xfrm>
            <a:custGeom>
              <a:avLst/>
              <a:gdLst/>
              <a:ahLst/>
              <a:cxnLst/>
              <a:rect l="l" t="t" r="r" b="b"/>
              <a:pathLst>
                <a:path w="4625697" h="2518438">
                  <a:moveTo>
                    <a:pt x="22481" y="0"/>
                  </a:moveTo>
                  <a:lnTo>
                    <a:pt x="4603217" y="0"/>
                  </a:lnTo>
                  <a:cubicBezTo>
                    <a:pt x="4615633" y="0"/>
                    <a:pt x="4625697" y="10065"/>
                    <a:pt x="4625697" y="22481"/>
                  </a:cubicBezTo>
                  <a:lnTo>
                    <a:pt x="4625697" y="2495957"/>
                  </a:lnTo>
                  <a:cubicBezTo>
                    <a:pt x="4625697" y="2501920"/>
                    <a:pt x="4623329" y="2507638"/>
                    <a:pt x="4619113" y="2511854"/>
                  </a:cubicBezTo>
                  <a:cubicBezTo>
                    <a:pt x="4614897" y="2516070"/>
                    <a:pt x="4609179" y="2518438"/>
                    <a:pt x="4603217" y="2518438"/>
                  </a:cubicBezTo>
                  <a:lnTo>
                    <a:pt x="22481" y="2518438"/>
                  </a:lnTo>
                  <a:cubicBezTo>
                    <a:pt x="16519" y="2518438"/>
                    <a:pt x="10801" y="2516070"/>
                    <a:pt x="6585" y="2511854"/>
                  </a:cubicBezTo>
                  <a:cubicBezTo>
                    <a:pt x="2369" y="2507638"/>
                    <a:pt x="0" y="2501920"/>
                    <a:pt x="0" y="2495957"/>
                  </a:cubicBezTo>
                  <a:lnTo>
                    <a:pt x="0" y="22481"/>
                  </a:lnTo>
                  <a:cubicBezTo>
                    <a:pt x="0" y="16519"/>
                    <a:pt x="2369" y="10801"/>
                    <a:pt x="6585" y="6585"/>
                  </a:cubicBezTo>
                  <a:cubicBezTo>
                    <a:pt x="10801" y="2369"/>
                    <a:pt x="16519" y="0"/>
                    <a:pt x="22481" y="0"/>
                  </a:cubicBezTo>
                  <a:close/>
                </a:path>
              </a:pathLst>
            </a:custGeom>
            <a:solidFill>
              <a:schemeClr val="bg1"/>
            </a:solidFill>
            <a:ln w="66675" cap="rnd">
              <a:solidFill>
                <a:srgbClr val="464666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25698" cy="2547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6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82949" y="784753"/>
            <a:ext cx="12922103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19"/>
              </a:lnSpc>
              <a:spcBef>
                <a:spcPct val="0"/>
              </a:spcBef>
            </a:pPr>
            <a:r>
              <a:rPr lang="en-US" sz="6000" b="1">
                <a:solidFill>
                  <a:srgbClr val="EB5A49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Recommendations</a:t>
            </a:r>
            <a:endParaRPr lang="en-US" sz="5999" b="1" u="none">
              <a:solidFill>
                <a:srgbClr val="464666"/>
              </a:solidFill>
              <a:latin typeface="Garet ExtraBold Bold"/>
              <a:ea typeface="Garet ExtraBold Bold"/>
              <a:cs typeface="Garet ExtraBold Bold"/>
              <a:sym typeface="Garet ExtraBold Bold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AA8FECB-9F72-0A86-F96C-74FA22049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101" y="1807769"/>
            <a:ext cx="12888167" cy="7683936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 flipH="1">
            <a:off x="14417132" y="7762764"/>
            <a:ext cx="5125743" cy="2522293"/>
          </a:xfrm>
          <a:custGeom>
            <a:avLst/>
            <a:gdLst/>
            <a:ahLst/>
            <a:cxnLst/>
            <a:rect l="l" t="t" r="r" b="b"/>
            <a:pathLst>
              <a:path w="5125743" h="2522293">
                <a:moveTo>
                  <a:pt x="5125743" y="0"/>
                </a:moveTo>
                <a:lnTo>
                  <a:pt x="0" y="0"/>
                </a:lnTo>
                <a:lnTo>
                  <a:pt x="0" y="2522293"/>
                </a:lnTo>
                <a:lnTo>
                  <a:pt x="5125743" y="2522293"/>
                </a:lnTo>
                <a:lnTo>
                  <a:pt x="512574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806130" y="-504335"/>
            <a:ext cx="4789420" cy="2558348"/>
          </a:xfrm>
          <a:custGeom>
            <a:avLst/>
            <a:gdLst/>
            <a:ahLst/>
            <a:cxnLst/>
            <a:rect l="l" t="t" r="r" b="b"/>
            <a:pathLst>
              <a:path w="4789420" h="2558348">
                <a:moveTo>
                  <a:pt x="0" y="0"/>
                </a:moveTo>
                <a:lnTo>
                  <a:pt x="4789420" y="0"/>
                </a:lnTo>
                <a:lnTo>
                  <a:pt x="4789420" y="2558348"/>
                </a:lnTo>
                <a:lnTo>
                  <a:pt x="0" y="25583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54F6A7-EB0D-2FAF-3629-2482901E9893}"/>
              </a:ext>
            </a:extLst>
          </p:cNvPr>
          <p:cNvSpPr txBox="1"/>
          <p:nvPr/>
        </p:nvSpPr>
        <p:spPr>
          <a:xfrm>
            <a:off x="9146437" y="3020691"/>
            <a:ext cx="7949075" cy="1154162"/>
          </a:xfrm>
          <a:prstGeom prst="flowChartProcess">
            <a:avLst/>
          </a:prstGeom>
          <a:solidFill>
            <a:srgbClr val="461D59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FFFFFF"/>
                </a:solidFill>
                <a:latin typeface="Garet Bold"/>
                <a:ea typeface="Calibri"/>
                <a:cs typeface="Calibri"/>
              </a:rPr>
              <a:t>Optimize </a:t>
            </a:r>
            <a:r>
              <a:rPr lang="en-US" sz="2400">
                <a:solidFill>
                  <a:srgbClr val="FFFFFF"/>
                </a:solidFill>
                <a:latin typeface="Garet Bold"/>
                <a:ea typeface="+mn-lt"/>
                <a:cs typeface="+mn-lt"/>
              </a:rPr>
              <a:t>staff scheduling during peak outage hours to meet customer demand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3DB9E5-110A-CCCE-CA7F-001325559CBF}"/>
              </a:ext>
            </a:extLst>
          </p:cNvPr>
          <p:cNvSpPr txBox="1"/>
          <p:nvPr/>
        </p:nvSpPr>
        <p:spPr>
          <a:xfrm>
            <a:off x="9146437" y="4567102"/>
            <a:ext cx="7949075" cy="1154162"/>
          </a:xfrm>
          <a:prstGeom prst="rect">
            <a:avLst/>
          </a:prstGeom>
          <a:solidFill>
            <a:srgbClr val="492D6A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FFFFFF"/>
                </a:solidFill>
                <a:latin typeface="Garet Bold"/>
                <a:ea typeface="+mn-lt"/>
                <a:cs typeface="+mn-lt"/>
              </a:rPr>
              <a:t>Implement predictive maintenance for high-risk sites </a:t>
            </a:r>
            <a:endParaRPr lang="en-US" sz="2400">
              <a:solidFill>
                <a:srgbClr val="FFFFFF"/>
              </a:solidFill>
              <a:latin typeface="Garet Bold"/>
              <a:ea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AFBABE-2969-9BE8-FA44-B65AB07B1AF0}"/>
              </a:ext>
            </a:extLst>
          </p:cNvPr>
          <p:cNvSpPr txBox="1"/>
          <p:nvPr/>
        </p:nvSpPr>
        <p:spPr>
          <a:xfrm>
            <a:off x="9129628" y="6063087"/>
            <a:ext cx="7965884" cy="1708160"/>
          </a:xfrm>
          <a:prstGeom prst="rect">
            <a:avLst/>
          </a:prstGeom>
          <a:solidFill>
            <a:srgbClr val="46538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>
                <a:solidFill>
                  <a:srgbClr val="FFFFFF"/>
                </a:solidFill>
                <a:latin typeface="Garet Bold"/>
                <a:ea typeface="+mn-lt"/>
                <a:cs typeface="+mn-lt"/>
              </a:rPr>
              <a:t>Strengthen high-usage user tools for scalability and incorporate real-time outage alerts to manage customer interactions effectively</a:t>
            </a:r>
            <a:endParaRPr lang="en-US" sz="2400">
              <a:solidFill>
                <a:srgbClr val="FFFFFF"/>
              </a:solidFill>
              <a:latin typeface="Garet Bold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8650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A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2402" y="362402"/>
            <a:ext cx="17563196" cy="9562196"/>
            <a:chOff x="0" y="0"/>
            <a:chExt cx="4625698" cy="2518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5697" cy="2518438"/>
            </a:xfrm>
            <a:custGeom>
              <a:avLst/>
              <a:gdLst/>
              <a:ahLst/>
              <a:cxnLst/>
              <a:rect l="l" t="t" r="r" b="b"/>
              <a:pathLst>
                <a:path w="4625697" h="2518438">
                  <a:moveTo>
                    <a:pt x="22481" y="0"/>
                  </a:moveTo>
                  <a:lnTo>
                    <a:pt x="4603217" y="0"/>
                  </a:lnTo>
                  <a:cubicBezTo>
                    <a:pt x="4615633" y="0"/>
                    <a:pt x="4625697" y="10065"/>
                    <a:pt x="4625697" y="22481"/>
                  </a:cubicBezTo>
                  <a:lnTo>
                    <a:pt x="4625697" y="2495957"/>
                  </a:lnTo>
                  <a:cubicBezTo>
                    <a:pt x="4625697" y="2501920"/>
                    <a:pt x="4623329" y="2507638"/>
                    <a:pt x="4619113" y="2511854"/>
                  </a:cubicBezTo>
                  <a:cubicBezTo>
                    <a:pt x="4614897" y="2516070"/>
                    <a:pt x="4609179" y="2518438"/>
                    <a:pt x="4603217" y="2518438"/>
                  </a:cubicBezTo>
                  <a:lnTo>
                    <a:pt x="22481" y="2518438"/>
                  </a:lnTo>
                  <a:cubicBezTo>
                    <a:pt x="16519" y="2518438"/>
                    <a:pt x="10801" y="2516070"/>
                    <a:pt x="6585" y="2511854"/>
                  </a:cubicBezTo>
                  <a:cubicBezTo>
                    <a:pt x="2369" y="2507638"/>
                    <a:pt x="0" y="2501920"/>
                    <a:pt x="0" y="2495957"/>
                  </a:cubicBezTo>
                  <a:lnTo>
                    <a:pt x="0" y="22481"/>
                  </a:lnTo>
                  <a:cubicBezTo>
                    <a:pt x="0" y="16519"/>
                    <a:pt x="2369" y="10801"/>
                    <a:pt x="6585" y="6585"/>
                  </a:cubicBezTo>
                  <a:cubicBezTo>
                    <a:pt x="10801" y="2369"/>
                    <a:pt x="16519" y="0"/>
                    <a:pt x="22481" y="0"/>
                  </a:cubicBezTo>
                  <a:close/>
                </a:path>
              </a:pathLst>
            </a:custGeom>
            <a:solidFill>
              <a:srgbClr val="BAD8E5"/>
            </a:solidFill>
            <a:ln w="66675" cap="rnd">
              <a:solidFill>
                <a:srgbClr val="464666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25698" cy="2547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6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81342" y="1036331"/>
            <a:ext cx="11125316" cy="73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79"/>
              </a:lnSpc>
              <a:spcBef>
                <a:spcPct val="0"/>
              </a:spcBef>
            </a:pPr>
            <a:r>
              <a:rPr lang="en-US" sz="5400" b="1" u="none">
                <a:solidFill>
                  <a:srgbClr val="EB5A49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Model Summary</a:t>
            </a:r>
          </a:p>
        </p:txBody>
      </p:sp>
      <p:sp>
        <p:nvSpPr>
          <p:cNvPr id="15" name="Freeform 15"/>
          <p:cNvSpPr/>
          <p:nvPr/>
        </p:nvSpPr>
        <p:spPr>
          <a:xfrm>
            <a:off x="-13201386" y="782341"/>
            <a:ext cx="16756410" cy="3030117"/>
          </a:xfrm>
          <a:custGeom>
            <a:avLst/>
            <a:gdLst/>
            <a:ahLst/>
            <a:cxnLst/>
            <a:rect l="l" t="t" r="r" b="b"/>
            <a:pathLst>
              <a:path w="16756410" h="3030117">
                <a:moveTo>
                  <a:pt x="0" y="0"/>
                </a:moveTo>
                <a:lnTo>
                  <a:pt x="16756410" y="0"/>
                </a:lnTo>
                <a:lnTo>
                  <a:pt x="16756410" y="3030118"/>
                </a:lnTo>
                <a:lnTo>
                  <a:pt x="0" y="3030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4949672" y="32494"/>
            <a:ext cx="16756410" cy="3030117"/>
          </a:xfrm>
          <a:custGeom>
            <a:avLst/>
            <a:gdLst/>
            <a:ahLst/>
            <a:cxnLst/>
            <a:rect l="l" t="t" r="r" b="b"/>
            <a:pathLst>
              <a:path w="16756410" h="3030117">
                <a:moveTo>
                  <a:pt x="0" y="0"/>
                </a:moveTo>
                <a:lnTo>
                  <a:pt x="16756409" y="0"/>
                </a:lnTo>
                <a:lnTo>
                  <a:pt x="16756409" y="3030118"/>
                </a:lnTo>
                <a:lnTo>
                  <a:pt x="0" y="3030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47D4E7BA-283D-4B24-7D04-FC5BE2EF25F6}"/>
              </a:ext>
            </a:extLst>
          </p:cNvPr>
          <p:cNvSpPr txBox="1"/>
          <p:nvPr/>
        </p:nvSpPr>
        <p:spPr>
          <a:xfrm>
            <a:off x="1505788" y="2566246"/>
            <a:ext cx="4451134" cy="18665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693"/>
              </a:lnSpc>
            </a:pPr>
            <a:r>
              <a:rPr lang="en-US" sz="3600" b="1">
                <a:solidFill>
                  <a:srgbClr val="EB5A49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1. IVR Dataset:   </a:t>
            </a:r>
          </a:p>
          <a:p>
            <a:pPr>
              <a:lnSpc>
                <a:spcPts val="7693"/>
              </a:lnSpc>
            </a:pPr>
            <a:r>
              <a:rPr lang="en-US" sz="3600" b="1">
                <a:solidFill>
                  <a:srgbClr val="EB5A49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     </a:t>
            </a: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495A0FEB-7016-2CAD-EE42-81B230879929}"/>
              </a:ext>
            </a:extLst>
          </p:cNvPr>
          <p:cNvSpPr txBox="1"/>
          <p:nvPr/>
        </p:nvSpPr>
        <p:spPr>
          <a:xfrm>
            <a:off x="5583264" y="2598617"/>
            <a:ext cx="6357993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3"/>
              </a:lnSpc>
            </a:pPr>
            <a:r>
              <a:rPr lang="en-US" sz="3600" b="1">
                <a:solidFill>
                  <a:srgbClr val="EB5A49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2. Work orders:</a:t>
            </a: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3C66E058-B1AD-CC3D-2FC4-B9F27479067A}"/>
              </a:ext>
            </a:extLst>
          </p:cNvPr>
          <p:cNvSpPr txBox="1"/>
          <p:nvPr/>
        </p:nvSpPr>
        <p:spPr>
          <a:xfrm>
            <a:off x="11383115" y="2614925"/>
            <a:ext cx="6646581" cy="879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3"/>
              </a:lnSpc>
            </a:pPr>
            <a:r>
              <a:rPr lang="en-US" sz="3600" b="1">
                <a:solidFill>
                  <a:srgbClr val="EB5A49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3. Outage Invocations: 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937A08E0-6C91-B77D-6110-6EDA4459C9FC}"/>
              </a:ext>
            </a:extLst>
          </p:cNvPr>
          <p:cNvSpPr txBox="1"/>
          <p:nvPr/>
        </p:nvSpPr>
        <p:spPr>
          <a:xfrm>
            <a:off x="917941" y="4022021"/>
            <a:ext cx="4665323" cy="5284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 algn="ctr">
              <a:lnSpc>
                <a:spcPts val="45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Created </a:t>
            </a:r>
            <a:r>
              <a:rPr lang="en-US" sz="3200" b="1">
                <a:solidFill>
                  <a:srgbClr val="EB5A49"/>
                </a:solidFill>
                <a:latin typeface="Garet Bold"/>
                <a:ea typeface="Garet Bold"/>
                <a:cs typeface="Garet Bold"/>
                <a:sym typeface="Garet Bold"/>
              </a:rPr>
              <a:t>labels</a:t>
            </a: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 with: One class SVM</a:t>
            </a:r>
          </a:p>
          <a:p>
            <a:pPr marL="342900" lvl="1" indent="-342900" algn="ctr">
              <a:lnSpc>
                <a:spcPts val="45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u="none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Created </a:t>
            </a:r>
            <a:r>
              <a:rPr lang="en-US" sz="3200" b="1" u="none">
                <a:solidFill>
                  <a:srgbClr val="EB5A49"/>
                </a:solidFill>
                <a:latin typeface="Garet Bold"/>
                <a:ea typeface="Garet Bold"/>
                <a:cs typeface="Garet Bold"/>
                <a:sym typeface="Garet Bold"/>
              </a:rPr>
              <a:t>labels</a:t>
            </a:r>
            <a:r>
              <a:rPr lang="en-US" sz="3200" b="1" u="none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 with: Iso</a:t>
            </a: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lation Forest</a:t>
            </a:r>
          </a:p>
          <a:p>
            <a:pPr marL="342900" lvl="1" indent="-342900" algn="ctr">
              <a:lnSpc>
                <a:spcPts val="4580"/>
              </a:lnSpc>
              <a:spcBef>
                <a:spcPct val="0"/>
              </a:spcBef>
              <a:buClr>
                <a:srgbClr val="464666"/>
              </a:buClr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EB5A49"/>
                </a:solidFill>
                <a:latin typeface="Garet Bold"/>
                <a:ea typeface="Garet Bold"/>
                <a:cs typeface="Garet Bold"/>
                <a:sym typeface="Garet Bold"/>
              </a:rPr>
              <a:t>Grouped</a:t>
            </a: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 data using: K-means clustering</a:t>
            </a:r>
          </a:p>
          <a:p>
            <a:pPr marL="342900" lvl="1" indent="-342900" algn="ctr">
              <a:lnSpc>
                <a:spcPts val="4580"/>
              </a:lnSpc>
              <a:spcBef>
                <a:spcPct val="0"/>
              </a:spcBef>
              <a:buClr>
                <a:srgbClr val="464666"/>
              </a:buClr>
              <a:buFont typeface="Arial" panose="020B0604020202020204" pitchFamily="34" charset="0"/>
              <a:buChar char="•"/>
            </a:pPr>
            <a:r>
              <a:rPr lang="en-US" sz="3200" b="1" u="none">
                <a:solidFill>
                  <a:srgbClr val="EB5A49"/>
                </a:solidFill>
                <a:latin typeface="Garet Bold"/>
                <a:ea typeface="Garet Bold"/>
                <a:cs typeface="Garet Bold"/>
                <a:sym typeface="Garet Bold"/>
              </a:rPr>
              <a:t>Modeled</a:t>
            </a:r>
            <a:r>
              <a:rPr lang="en-US" sz="3200" b="1" u="none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 using: Logistic Regression </a:t>
            </a:r>
            <a:endParaRPr lang="en-US" sz="4000" b="1" u="none">
              <a:solidFill>
                <a:srgbClr val="464666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5600EFDE-A8C8-339C-0D4A-794FA68152C9}"/>
              </a:ext>
            </a:extLst>
          </p:cNvPr>
          <p:cNvSpPr txBox="1"/>
          <p:nvPr/>
        </p:nvSpPr>
        <p:spPr>
          <a:xfrm>
            <a:off x="6041002" y="4022021"/>
            <a:ext cx="5258033" cy="4694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7472" lvl="1" indent="-457200" algn="ctr">
              <a:lnSpc>
                <a:spcPts val="45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</a:rPr>
              <a:t>Created </a:t>
            </a:r>
            <a:r>
              <a:rPr lang="en-US" sz="3200" b="1">
                <a:solidFill>
                  <a:srgbClr val="EB5A49"/>
                </a:solidFill>
                <a:latin typeface="Garet Bold"/>
                <a:ea typeface="Garet Bold"/>
                <a:cs typeface="Garet Bold"/>
              </a:rPr>
              <a:t>labels</a:t>
            </a: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</a:rPr>
              <a:t> with:</a:t>
            </a:r>
            <a:endParaRPr lang="en-US">
              <a:ea typeface="Calibri"/>
              <a:cs typeface="Calibri"/>
            </a:endParaRPr>
          </a:p>
          <a:p>
            <a:pPr marL="347472" lvl="1" indent="-457200" algn="ctr">
              <a:lnSpc>
                <a:spcPts val="4580"/>
              </a:lnSpc>
              <a:spcBef>
                <a:spcPct val="0"/>
              </a:spcBef>
            </a:pP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</a:rPr>
              <a:t>Isolation Forest</a:t>
            </a:r>
            <a:endParaRPr lang="en-US">
              <a:ea typeface="Calibri"/>
              <a:cs typeface="Calibri"/>
            </a:endParaRPr>
          </a:p>
          <a:p>
            <a:pPr marL="347472" lvl="1" indent="-457200" algn="ctr">
              <a:lnSpc>
                <a:spcPts val="45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</a:rPr>
              <a:t>Created </a:t>
            </a:r>
            <a:r>
              <a:rPr lang="en-US" sz="3200" b="1">
                <a:solidFill>
                  <a:srgbClr val="EB5A49"/>
                </a:solidFill>
                <a:latin typeface="Garet Bold"/>
                <a:ea typeface="Garet Bold"/>
                <a:cs typeface="Garet Bold"/>
              </a:rPr>
              <a:t>labels</a:t>
            </a: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</a:rPr>
              <a:t> with:</a:t>
            </a:r>
          </a:p>
          <a:p>
            <a:pPr marL="347472" lvl="1" indent="-457200" algn="ctr">
              <a:lnSpc>
                <a:spcPts val="4580"/>
              </a:lnSpc>
              <a:spcBef>
                <a:spcPct val="0"/>
              </a:spcBef>
            </a:pP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</a:rPr>
              <a:t>Z-Scores</a:t>
            </a:r>
            <a:endParaRPr lang="en-US">
              <a:ea typeface="Calibri"/>
              <a:cs typeface="Calibri"/>
            </a:endParaRPr>
          </a:p>
          <a:p>
            <a:pPr marL="347472" lvl="1" indent="-457200" algn="ctr">
              <a:lnSpc>
                <a:spcPts val="4580"/>
              </a:lnSpc>
              <a:spcBef>
                <a:spcPct val="0"/>
              </a:spcBef>
              <a:buClr>
                <a:srgbClr val="464666"/>
              </a:buClr>
              <a:buFont typeface="Arial,Sans-Serif"/>
              <a:buChar char="•"/>
            </a:pPr>
            <a:r>
              <a:rPr lang="en-US" sz="3200" b="1">
                <a:solidFill>
                  <a:srgbClr val="EB5A49"/>
                </a:solidFill>
                <a:latin typeface="Garet Bold"/>
              </a:rPr>
              <a:t>Grouped </a:t>
            </a:r>
            <a:r>
              <a:rPr lang="en-US" sz="3200" b="1">
                <a:solidFill>
                  <a:srgbClr val="464666"/>
                </a:solidFill>
                <a:latin typeface="Garet Bold"/>
              </a:rPr>
              <a:t>data using:</a:t>
            </a:r>
            <a:endParaRPr lang="en-US" sz="3200">
              <a:solidFill>
                <a:srgbClr val="000000"/>
              </a:solidFill>
              <a:latin typeface="Garet Bold"/>
            </a:endParaRPr>
          </a:p>
          <a:p>
            <a:pPr marL="347472" lvl="1" indent="-457200" algn="ctr">
              <a:lnSpc>
                <a:spcPts val="4580"/>
              </a:lnSpc>
              <a:spcBef>
                <a:spcPct val="0"/>
              </a:spcBef>
            </a:pPr>
            <a:r>
              <a:rPr lang="en-US" sz="3200" b="1">
                <a:solidFill>
                  <a:srgbClr val="464666"/>
                </a:solidFill>
                <a:latin typeface="Garet Bold"/>
              </a:rPr>
              <a:t>K-means Clustering</a:t>
            </a:r>
            <a:endParaRPr lang="en-US" sz="3200">
              <a:solidFill>
                <a:srgbClr val="000000"/>
              </a:solidFill>
              <a:latin typeface="Garet Bold"/>
            </a:endParaRPr>
          </a:p>
          <a:p>
            <a:pPr marL="347472" lvl="1" indent="-457200" algn="ctr">
              <a:lnSpc>
                <a:spcPts val="4580"/>
              </a:lnSpc>
              <a:spcBef>
                <a:spcPct val="0"/>
              </a:spcBef>
              <a:buClr>
                <a:srgbClr val="464666"/>
              </a:buClr>
              <a:buFont typeface="Arial,Sans-Serif"/>
              <a:buChar char="•"/>
            </a:pPr>
            <a:r>
              <a:rPr lang="en-US" sz="3200" b="1">
                <a:solidFill>
                  <a:srgbClr val="EB5A49"/>
                </a:solidFill>
                <a:latin typeface="Garet Bold"/>
              </a:rPr>
              <a:t>Grouped </a:t>
            </a:r>
            <a:r>
              <a:rPr lang="en-US" sz="3200" b="1">
                <a:solidFill>
                  <a:srgbClr val="464666"/>
                </a:solidFill>
                <a:latin typeface="Garet Bold"/>
              </a:rPr>
              <a:t>data using:</a:t>
            </a:r>
            <a:endParaRPr lang="en-US" sz="3200">
              <a:solidFill>
                <a:srgbClr val="000000"/>
              </a:solidFill>
              <a:latin typeface="Garet Bold"/>
            </a:endParaRPr>
          </a:p>
          <a:p>
            <a:pPr marL="347472" lvl="1" indent="-457200" algn="ctr">
              <a:lnSpc>
                <a:spcPts val="4580"/>
              </a:lnSpc>
              <a:spcBef>
                <a:spcPct val="0"/>
              </a:spcBef>
            </a:pPr>
            <a:r>
              <a:rPr lang="en-US" sz="3200" b="1">
                <a:solidFill>
                  <a:srgbClr val="464666"/>
                </a:solidFill>
                <a:latin typeface="Garet Bold"/>
              </a:rPr>
              <a:t>CUSUM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99108678-114B-A112-D30C-67FDB2C47E25}"/>
              </a:ext>
            </a:extLst>
          </p:cNvPr>
          <p:cNvSpPr txBox="1"/>
          <p:nvPr/>
        </p:nvSpPr>
        <p:spPr>
          <a:xfrm>
            <a:off x="11646359" y="3911087"/>
            <a:ext cx="5723700" cy="5284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7345" lvl="1" indent="-457200" algn="ctr">
              <a:lnSpc>
                <a:spcPts val="4580"/>
              </a:lnSpc>
              <a:spcBef>
                <a:spcPct val="0"/>
              </a:spcBef>
              <a:buClr>
                <a:srgbClr val="464666"/>
              </a:buClr>
              <a:buFont typeface="Arial"/>
              <a:buChar char="•"/>
            </a:pPr>
            <a:r>
              <a:rPr lang="en-US" sz="3200" b="1">
                <a:solidFill>
                  <a:srgbClr val="EB5A49"/>
                </a:solidFill>
                <a:latin typeface="Garet Bold"/>
              </a:rPr>
              <a:t>Labeled</a:t>
            </a:r>
            <a:r>
              <a:rPr lang="en-US" sz="3200" b="1">
                <a:solidFill>
                  <a:srgbClr val="464666"/>
                </a:solidFill>
                <a:latin typeface="Garet Bold"/>
              </a:rPr>
              <a:t> data using: outage events</a:t>
            </a:r>
            <a:endParaRPr lang="en-US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7345" lvl="1" indent="-457200" algn="ctr">
              <a:lnSpc>
                <a:spcPts val="4580"/>
              </a:lnSpc>
              <a:spcBef>
                <a:spcPct val="0"/>
              </a:spcBef>
              <a:buClr>
                <a:srgbClr val="464666"/>
              </a:buClr>
              <a:buFont typeface="Arial"/>
              <a:buChar char="•"/>
            </a:pPr>
            <a:r>
              <a:rPr lang="en-US" sz="3200" b="1">
                <a:solidFill>
                  <a:srgbClr val="EB5A49"/>
                </a:solidFill>
                <a:latin typeface="Garet Bold"/>
              </a:rPr>
              <a:t>Optimized</a:t>
            </a:r>
            <a:r>
              <a:rPr lang="en-US" sz="3200" b="1">
                <a:solidFill>
                  <a:srgbClr val="464666"/>
                </a:solidFill>
                <a:latin typeface="Garet Bold"/>
              </a:rPr>
              <a:t> model using: </a:t>
            </a:r>
            <a:r>
              <a:rPr lang="en-US" sz="3200" b="1" err="1">
                <a:solidFill>
                  <a:srgbClr val="464666"/>
                </a:solidFill>
                <a:latin typeface="Garet Bold"/>
              </a:rPr>
              <a:t>GridSearchCV</a:t>
            </a:r>
            <a:endParaRPr lang="en-US" sz="3200" b="1">
              <a:solidFill>
                <a:srgbClr val="464666"/>
              </a:solidFill>
              <a:latin typeface="Garet Bold"/>
            </a:endParaRPr>
          </a:p>
          <a:p>
            <a:pPr marL="347345" lvl="1" indent="-457200" algn="ctr">
              <a:lnSpc>
                <a:spcPts val="4580"/>
              </a:lnSpc>
              <a:spcBef>
                <a:spcPct val="0"/>
              </a:spcBef>
              <a:buClr>
                <a:srgbClr val="464666"/>
              </a:buClr>
              <a:buFont typeface="Arial"/>
              <a:buChar char="•"/>
            </a:pPr>
            <a:r>
              <a:rPr lang="en-US" sz="3200" b="1">
                <a:solidFill>
                  <a:srgbClr val="464666"/>
                </a:solidFill>
                <a:latin typeface="Garet Bold"/>
              </a:rPr>
              <a:t>Leveraged </a:t>
            </a:r>
            <a:r>
              <a:rPr lang="en-US" sz="3200" b="1">
                <a:solidFill>
                  <a:srgbClr val="EB5A49"/>
                </a:solidFill>
                <a:latin typeface="Garet Bold"/>
              </a:rPr>
              <a:t>feature importance </a:t>
            </a:r>
            <a:r>
              <a:rPr lang="en-US" sz="3200" b="1">
                <a:solidFill>
                  <a:srgbClr val="464666"/>
                </a:solidFill>
                <a:latin typeface="Garet Bold"/>
              </a:rPr>
              <a:t>using:</a:t>
            </a:r>
            <a:r>
              <a:rPr lang="en-US" sz="3200" b="1">
                <a:solidFill>
                  <a:srgbClr val="EB5A49"/>
                </a:solidFill>
                <a:latin typeface="Garet Bold"/>
              </a:rPr>
              <a:t> </a:t>
            </a:r>
            <a:r>
              <a:rPr lang="en-US" sz="3200" b="1">
                <a:solidFill>
                  <a:srgbClr val="464666"/>
                </a:solidFill>
                <a:latin typeface="Garet Bold"/>
              </a:rPr>
              <a:t>user tool mapping </a:t>
            </a:r>
          </a:p>
          <a:p>
            <a:pPr marL="347345" lvl="1" indent="-457200" algn="ctr">
              <a:lnSpc>
                <a:spcPts val="4580"/>
              </a:lnSpc>
              <a:spcBef>
                <a:spcPct val="0"/>
              </a:spcBef>
              <a:buClr>
                <a:srgbClr val="464666"/>
              </a:buClr>
              <a:buFont typeface="Arial"/>
              <a:buChar char="•"/>
            </a:pPr>
            <a:r>
              <a:rPr lang="en-US" sz="3200" b="1">
                <a:solidFill>
                  <a:srgbClr val="EB5A49"/>
                </a:solidFill>
                <a:latin typeface="Garet Bold"/>
              </a:rPr>
              <a:t>Modeled</a:t>
            </a:r>
            <a:r>
              <a:rPr lang="en-US" sz="3200" b="1">
                <a:solidFill>
                  <a:srgbClr val="464666"/>
                </a:solidFill>
                <a:latin typeface="Garet Bold"/>
              </a:rPr>
              <a:t> using: Random Forest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1871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A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2402" y="362402"/>
            <a:ext cx="17563196" cy="9562196"/>
            <a:chOff x="0" y="0"/>
            <a:chExt cx="4625698" cy="2518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5697" cy="2518438"/>
            </a:xfrm>
            <a:custGeom>
              <a:avLst/>
              <a:gdLst/>
              <a:ahLst/>
              <a:cxnLst/>
              <a:rect l="l" t="t" r="r" b="b"/>
              <a:pathLst>
                <a:path w="4625697" h="2518438">
                  <a:moveTo>
                    <a:pt x="22481" y="0"/>
                  </a:moveTo>
                  <a:lnTo>
                    <a:pt x="4603217" y="0"/>
                  </a:lnTo>
                  <a:cubicBezTo>
                    <a:pt x="4615633" y="0"/>
                    <a:pt x="4625697" y="10065"/>
                    <a:pt x="4625697" y="22481"/>
                  </a:cubicBezTo>
                  <a:lnTo>
                    <a:pt x="4625697" y="2495957"/>
                  </a:lnTo>
                  <a:cubicBezTo>
                    <a:pt x="4625697" y="2501920"/>
                    <a:pt x="4623329" y="2507638"/>
                    <a:pt x="4619113" y="2511854"/>
                  </a:cubicBezTo>
                  <a:cubicBezTo>
                    <a:pt x="4614897" y="2516070"/>
                    <a:pt x="4609179" y="2518438"/>
                    <a:pt x="4603217" y="2518438"/>
                  </a:cubicBezTo>
                  <a:lnTo>
                    <a:pt x="22481" y="2518438"/>
                  </a:lnTo>
                  <a:cubicBezTo>
                    <a:pt x="16519" y="2518438"/>
                    <a:pt x="10801" y="2516070"/>
                    <a:pt x="6585" y="2511854"/>
                  </a:cubicBezTo>
                  <a:cubicBezTo>
                    <a:pt x="2369" y="2507638"/>
                    <a:pt x="0" y="2501920"/>
                    <a:pt x="0" y="2495957"/>
                  </a:cubicBezTo>
                  <a:lnTo>
                    <a:pt x="0" y="22481"/>
                  </a:lnTo>
                  <a:cubicBezTo>
                    <a:pt x="0" y="16519"/>
                    <a:pt x="2369" y="10801"/>
                    <a:pt x="6585" y="6585"/>
                  </a:cubicBezTo>
                  <a:cubicBezTo>
                    <a:pt x="10801" y="2369"/>
                    <a:pt x="16519" y="0"/>
                    <a:pt x="22481" y="0"/>
                  </a:cubicBezTo>
                  <a:close/>
                </a:path>
              </a:pathLst>
            </a:custGeom>
            <a:solidFill>
              <a:srgbClr val="46466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25698" cy="2547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6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229918" y="1404795"/>
            <a:ext cx="7828164" cy="7828133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6666" b="-16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13088684" y="4649299"/>
            <a:ext cx="4391232" cy="6225019"/>
          </a:xfrm>
          <a:custGeom>
            <a:avLst/>
            <a:gdLst/>
            <a:ahLst/>
            <a:cxnLst/>
            <a:rect l="l" t="t" r="r" b="b"/>
            <a:pathLst>
              <a:path w="4391232" h="6225019">
                <a:moveTo>
                  <a:pt x="0" y="0"/>
                </a:moveTo>
                <a:lnTo>
                  <a:pt x="4391232" y="0"/>
                </a:lnTo>
                <a:lnTo>
                  <a:pt x="4391232" y="6225019"/>
                </a:lnTo>
                <a:lnTo>
                  <a:pt x="0" y="62250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3888322" y="5143500"/>
            <a:ext cx="10706817" cy="4510247"/>
          </a:xfrm>
          <a:custGeom>
            <a:avLst/>
            <a:gdLst/>
            <a:ahLst/>
            <a:cxnLst/>
            <a:rect l="l" t="t" r="r" b="b"/>
            <a:pathLst>
              <a:path w="10706817" h="4510247">
                <a:moveTo>
                  <a:pt x="0" y="0"/>
                </a:moveTo>
                <a:lnTo>
                  <a:pt x="10706817" y="0"/>
                </a:lnTo>
                <a:lnTo>
                  <a:pt x="10706817" y="4510247"/>
                </a:lnTo>
                <a:lnTo>
                  <a:pt x="0" y="4510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86103" y="1096921"/>
            <a:ext cx="6417130" cy="1344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1070"/>
              </a:lnSpc>
            </a:pPr>
            <a:r>
              <a:rPr lang="en-US" sz="7200" b="1">
                <a:solidFill>
                  <a:srgbClr val="EDAC45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Questions?</a:t>
            </a:r>
            <a:endParaRPr lang="en-US" sz="7200" b="1" u="none">
              <a:solidFill>
                <a:srgbClr val="EDAC45"/>
              </a:solidFill>
              <a:latin typeface="Garet ExtraBold Bold"/>
              <a:ea typeface="Garet ExtraBold Bold"/>
              <a:cs typeface="Garet ExtraBold Bold"/>
              <a:sym typeface="Garet ExtraBold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A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2402" y="362402"/>
            <a:ext cx="17563196" cy="9562196"/>
            <a:chOff x="0" y="0"/>
            <a:chExt cx="4625698" cy="2518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5697" cy="2518438"/>
            </a:xfrm>
            <a:custGeom>
              <a:avLst/>
              <a:gdLst/>
              <a:ahLst/>
              <a:cxnLst/>
              <a:rect l="l" t="t" r="r" b="b"/>
              <a:pathLst>
                <a:path w="4625697" h="2518438">
                  <a:moveTo>
                    <a:pt x="22481" y="0"/>
                  </a:moveTo>
                  <a:lnTo>
                    <a:pt x="4603217" y="0"/>
                  </a:lnTo>
                  <a:cubicBezTo>
                    <a:pt x="4615633" y="0"/>
                    <a:pt x="4625697" y="10065"/>
                    <a:pt x="4625697" y="22481"/>
                  </a:cubicBezTo>
                  <a:lnTo>
                    <a:pt x="4625697" y="2495957"/>
                  </a:lnTo>
                  <a:cubicBezTo>
                    <a:pt x="4625697" y="2501920"/>
                    <a:pt x="4623329" y="2507638"/>
                    <a:pt x="4619113" y="2511854"/>
                  </a:cubicBezTo>
                  <a:cubicBezTo>
                    <a:pt x="4614897" y="2516070"/>
                    <a:pt x="4609179" y="2518438"/>
                    <a:pt x="4603217" y="2518438"/>
                  </a:cubicBezTo>
                  <a:lnTo>
                    <a:pt x="22481" y="2518438"/>
                  </a:lnTo>
                  <a:cubicBezTo>
                    <a:pt x="16519" y="2518438"/>
                    <a:pt x="10801" y="2516070"/>
                    <a:pt x="6585" y="2511854"/>
                  </a:cubicBezTo>
                  <a:cubicBezTo>
                    <a:pt x="2369" y="2507638"/>
                    <a:pt x="0" y="2501920"/>
                    <a:pt x="0" y="2495957"/>
                  </a:cubicBezTo>
                  <a:lnTo>
                    <a:pt x="0" y="22481"/>
                  </a:lnTo>
                  <a:cubicBezTo>
                    <a:pt x="0" y="16519"/>
                    <a:pt x="2369" y="10801"/>
                    <a:pt x="6585" y="6585"/>
                  </a:cubicBezTo>
                  <a:cubicBezTo>
                    <a:pt x="10801" y="2369"/>
                    <a:pt x="16519" y="0"/>
                    <a:pt x="22481" y="0"/>
                  </a:cubicBezTo>
                  <a:close/>
                </a:path>
              </a:pathLst>
            </a:custGeom>
            <a:solidFill>
              <a:srgbClr val="BAD8E5"/>
            </a:solidFill>
            <a:ln w="66675" cap="rnd">
              <a:solidFill>
                <a:srgbClr val="464666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25698" cy="2547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6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2059259" y="2631201"/>
            <a:ext cx="6194389" cy="6194364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5483" r="-33444" b="-1796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732923" y="5605938"/>
            <a:ext cx="2188384" cy="5848687"/>
          </a:xfrm>
          <a:custGeom>
            <a:avLst/>
            <a:gdLst/>
            <a:ahLst/>
            <a:cxnLst/>
            <a:rect l="l" t="t" r="r" b="b"/>
            <a:pathLst>
              <a:path w="2188384" h="5848687">
                <a:moveTo>
                  <a:pt x="0" y="0"/>
                </a:moveTo>
                <a:lnTo>
                  <a:pt x="2188383" y="0"/>
                </a:lnTo>
                <a:lnTo>
                  <a:pt x="2188383" y="5848687"/>
                </a:lnTo>
                <a:lnTo>
                  <a:pt x="0" y="5848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132343" y="648152"/>
            <a:ext cx="15452824" cy="7378723"/>
          </a:xfrm>
          <a:custGeom>
            <a:avLst/>
            <a:gdLst/>
            <a:ahLst/>
            <a:cxnLst/>
            <a:rect l="l" t="t" r="r" b="b"/>
            <a:pathLst>
              <a:path w="15452824" h="7378723">
                <a:moveTo>
                  <a:pt x="0" y="0"/>
                </a:moveTo>
                <a:lnTo>
                  <a:pt x="15452823" y="0"/>
                </a:lnTo>
                <a:lnTo>
                  <a:pt x="15452823" y="7378724"/>
                </a:lnTo>
                <a:lnTo>
                  <a:pt x="0" y="7378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155657" y="1045671"/>
            <a:ext cx="11976685" cy="1097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05"/>
              </a:lnSpc>
              <a:spcBef>
                <a:spcPct val="0"/>
              </a:spcBef>
            </a:pPr>
            <a:r>
              <a:rPr lang="en-US" sz="6500" b="1" u="none">
                <a:solidFill>
                  <a:srgbClr val="464666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AGENDA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643821" y="3553510"/>
            <a:ext cx="7940931" cy="5820119"/>
            <a:chOff x="0" y="-304800"/>
            <a:chExt cx="10587909" cy="7760159"/>
          </a:xfrm>
        </p:grpSpPr>
        <p:sp>
          <p:nvSpPr>
            <p:cNvPr id="11" name="TextBox 11"/>
            <p:cNvSpPr txBox="1"/>
            <p:nvPr/>
          </p:nvSpPr>
          <p:spPr>
            <a:xfrm>
              <a:off x="1680423" y="-304800"/>
              <a:ext cx="8907486" cy="76516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693"/>
                </a:lnSpc>
              </a:pPr>
              <a:r>
                <a:rPr lang="en-US" sz="3700" b="1">
                  <a:solidFill>
                    <a:srgbClr val="464666"/>
                  </a:solidFill>
                  <a:latin typeface="Garet Bold"/>
                  <a:ea typeface="Garet Bold"/>
                  <a:cs typeface="Garet Bold"/>
                </a:rPr>
                <a:t>Data Objectives</a:t>
              </a:r>
              <a:endParaRPr lang="en-US" sz="3700">
                <a:solidFill>
                  <a:srgbClr val="000000"/>
                </a:solidFill>
                <a:latin typeface="Garet Bold"/>
                <a:ea typeface="Garet Bold"/>
                <a:cs typeface="Garet Bold"/>
              </a:endParaRPr>
            </a:p>
            <a:p>
              <a:pPr algn="ctr">
                <a:lnSpc>
                  <a:spcPts val="7693"/>
                </a:lnSpc>
              </a:pPr>
              <a:r>
                <a:rPr lang="en-US" sz="3700" b="1">
                  <a:solidFill>
                    <a:srgbClr val="464666"/>
                  </a:solidFill>
                  <a:latin typeface="Garet Bold"/>
                  <a:ea typeface="Garet Bold"/>
                  <a:cs typeface="Garet Bold"/>
                </a:rPr>
                <a:t>Cleaning/EDA </a:t>
              </a:r>
              <a:endParaRPr lang="en-US" sz="3700">
                <a:solidFill>
                  <a:srgbClr val="000000"/>
                </a:solidFill>
                <a:latin typeface="Garet Bold"/>
                <a:ea typeface="Garet Bold"/>
                <a:cs typeface="Garet Bold"/>
              </a:endParaRPr>
            </a:p>
            <a:p>
              <a:pPr algn="ctr">
                <a:lnSpc>
                  <a:spcPts val="7693"/>
                </a:lnSpc>
              </a:pPr>
              <a:r>
                <a:rPr lang="en-US" sz="3700" b="1">
                  <a:solidFill>
                    <a:srgbClr val="464666"/>
                  </a:solidFill>
                  <a:latin typeface="Garet Bold"/>
                  <a:sym typeface="Garet Bold"/>
                </a:rPr>
                <a:t>K-Means</a:t>
              </a:r>
            </a:p>
            <a:p>
              <a:pPr algn="ctr">
                <a:lnSpc>
                  <a:spcPts val="7693"/>
                </a:lnSpc>
              </a:pPr>
              <a:r>
                <a:rPr lang="en-US" sz="3650" b="1">
                  <a:solidFill>
                    <a:srgbClr val="464666"/>
                  </a:solidFill>
                  <a:latin typeface="Garet Bold"/>
                  <a:sym typeface="Garet Bold"/>
                </a:rPr>
                <a:t>Random Forest </a:t>
              </a:r>
            </a:p>
            <a:p>
              <a:pPr algn="ctr">
                <a:lnSpc>
                  <a:spcPts val="7693"/>
                </a:lnSpc>
              </a:pPr>
              <a:r>
                <a:rPr lang="en-US" sz="3650" b="1">
                  <a:solidFill>
                    <a:srgbClr val="464666"/>
                  </a:solidFill>
                  <a:latin typeface="Garet Bold"/>
                  <a:sym typeface="Garet Bold"/>
                </a:rPr>
                <a:t>Model Summary</a:t>
              </a:r>
            </a:p>
            <a:p>
              <a:pPr algn="ctr">
                <a:lnSpc>
                  <a:spcPts val="7693"/>
                </a:lnSpc>
              </a:pPr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04800"/>
              <a:ext cx="1416571" cy="7760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93"/>
                </a:lnSpc>
              </a:pPr>
              <a:r>
                <a:rPr lang="en-US" sz="3698" b="1">
                  <a:solidFill>
                    <a:srgbClr val="EB5A49"/>
                  </a:solidFill>
                  <a:latin typeface="Garet ExtraBold Bold"/>
                  <a:ea typeface="Garet ExtraBold Bold"/>
                  <a:cs typeface="Garet ExtraBold Bold"/>
                  <a:sym typeface="Garet ExtraBold Bold"/>
                </a:rPr>
                <a:t>01</a:t>
              </a:r>
            </a:p>
            <a:p>
              <a:pPr algn="ctr">
                <a:lnSpc>
                  <a:spcPts val="7693"/>
                </a:lnSpc>
              </a:pPr>
              <a:r>
                <a:rPr lang="en-US" sz="3698" b="1">
                  <a:solidFill>
                    <a:srgbClr val="EB5A49"/>
                  </a:solidFill>
                  <a:latin typeface="Garet ExtraBold Bold"/>
                  <a:ea typeface="Garet ExtraBold Bold"/>
                  <a:cs typeface="Garet ExtraBold Bold"/>
                  <a:sym typeface="Garet ExtraBold Bold"/>
                </a:rPr>
                <a:t>02</a:t>
              </a:r>
            </a:p>
            <a:p>
              <a:pPr algn="ctr">
                <a:lnSpc>
                  <a:spcPts val="7693"/>
                </a:lnSpc>
              </a:pPr>
              <a:r>
                <a:rPr lang="en-US" sz="3698" b="1">
                  <a:solidFill>
                    <a:srgbClr val="EB5A49"/>
                  </a:solidFill>
                  <a:latin typeface="Garet ExtraBold Bold"/>
                  <a:ea typeface="Garet ExtraBold Bold"/>
                  <a:cs typeface="Garet ExtraBold Bold"/>
                  <a:sym typeface="Garet ExtraBold Bold"/>
                </a:rPr>
                <a:t>03</a:t>
              </a:r>
            </a:p>
            <a:p>
              <a:pPr algn="ctr">
                <a:lnSpc>
                  <a:spcPts val="7693"/>
                </a:lnSpc>
              </a:pPr>
              <a:r>
                <a:rPr lang="en-US" sz="3698" b="1">
                  <a:solidFill>
                    <a:srgbClr val="EB5A49"/>
                  </a:solidFill>
                  <a:latin typeface="Garet ExtraBold Bold"/>
                  <a:ea typeface="Garet ExtraBold Bold"/>
                  <a:cs typeface="Garet ExtraBold Bold"/>
                  <a:sym typeface="Garet ExtraBold Bold"/>
                </a:rPr>
                <a:t>04</a:t>
              </a:r>
            </a:p>
            <a:p>
              <a:pPr algn="ctr">
                <a:lnSpc>
                  <a:spcPts val="7693"/>
                </a:lnSpc>
              </a:pPr>
              <a:r>
                <a:rPr lang="en-US" sz="3698" b="1">
                  <a:solidFill>
                    <a:srgbClr val="EB5A49"/>
                  </a:solidFill>
                  <a:latin typeface="Garet ExtraBold Bold"/>
                  <a:ea typeface="Garet ExtraBold Bold"/>
                  <a:cs typeface="Garet ExtraBold Bold"/>
                  <a:sym typeface="Garet ExtraBold Bold"/>
                </a:rPr>
                <a:t>05</a:t>
              </a:r>
            </a:p>
            <a:p>
              <a:pPr algn="ctr">
                <a:lnSpc>
                  <a:spcPts val="7693"/>
                </a:lnSpc>
              </a:pPr>
              <a:endParaRPr lang="en-US" sz="3698" b="1">
                <a:solidFill>
                  <a:srgbClr val="EB5A49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A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2402" y="362402"/>
            <a:ext cx="17563196" cy="9562196"/>
            <a:chOff x="0" y="0"/>
            <a:chExt cx="4625698" cy="2518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5697" cy="2518438"/>
            </a:xfrm>
            <a:custGeom>
              <a:avLst/>
              <a:gdLst/>
              <a:ahLst/>
              <a:cxnLst/>
              <a:rect l="l" t="t" r="r" b="b"/>
              <a:pathLst>
                <a:path w="4625697" h="2518438">
                  <a:moveTo>
                    <a:pt x="22481" y="0"/>
                  </a:moveTo>
                  <a:lnTo>
                    <a:pt x="4603217" y="0"/>
                  </a:lnTo>
                  <a:cubicBezTo>
                    <a:pt x="4615633" y="0"/>
                    <a:pt x="4625697" y="10065"/>
                    <a:pt x="4625697" y="22481"/>
                  </a:cubicBezTo>
                  <a:lnTo>
                    <a:pt x="4625697" y="2495957"/>
                  </a:lnTo>
                  <a:cubicBezTo>
                    <a:pt x="4625697" y="2501920"/>
                    <a:pt x="4623329" y="2507638"/>
                    <a:pt x="4619113" y="2511854"/>
                  </a:cubicBezTo>
                  <a:cubicBezTo>
                    <a:pt x="4614897" y="2516070"/>
                    <a:pt x="4609179" y="2518438"/>
                    <a:pt x="4603217" y="2518438"/>
                  </a:cubicBezTo>
                  <a:lnTo>
                    <a:pt x="22481" y="2518438"/>
                  </a:lnTo>
                  <a:cubicBezTo>
                    <a:pt x="16519" y="2518438"/>
                    <a:pt x="10801" y="2516070"/>
                    <a:pt x="6585" y="2511854"/>
                  </a:cubicBezTo>
                  <a:cubicBezTo>
                    <a:pt x="2369" y="2507638"/>
                    <a:pt x="0" y="2501920"/>
                    <a:pt x="0" y="2495957"/>
                  </a:cubicBezTo>
                  <a:lnTo>
                    <a:pt x="0" y="22481"/>
                  </a:lnTo>
                  <a:cubicBezTo>
                    <a:pt x="0" y="16519"/>
                    <a:pt x="2369" y="10801"/>
                    <a:pt x="6585" y="6585"/>
                  </a:cubicBezTo>
                  <a:cubicBezTo>
                    <a:pt x="10801" y="2369"/>
                    <a:pt x="16519" y="0"/>
                    <a:pt x="22481" y="0"/>
                  </a:cubicBezTo>
                  <a:close/>
                </a:path>
              </a:pathLst>
            </a:custGeom>
            <a:solidFill>
              <a:srgbClr val="BAD8E5"/>
            </a:solidFill>
            <a:ln w="66675" cap="rnd">
              <a:solidFill>
                <a:srgbClr val="464666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25698" cy="2547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6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81342" y="1036331"/>
            <a:ext cx="11125316" cy="73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79"/>
              </a:lnSpc>
              <a:spcBef>
                <a:spcPct val="0"/>
              </a:spcBef>
            </a:pPr>
            <a:r>
              <a:rPr lang="en-US" sz="5400" b="1" u="none">
                <a:solidFill>
                  <a:srgbClr val="EB5A49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Dataset Objectives </a:t>
            </a:r>
          </a:p>
        </p:txBody>
      </p:sp>
      <p:sp>
        <p:nvSpPr>
          <p:cNvPr id="15" name="Freeform 15"/>
          <p:cNvSpPr/>
          <p:nvPr/>
        </p:nvSpPr>
        <p:spPr>
          <a:xfrm>
            <a:off x="-13201386" y="782341"/>
            <a:ext cx="16756410" cy="3030117"/>
          </a:xfrm>
          <a:custGeom>
            <a:avLst/>
            <a:gdLst/>
            <a:ahLst/>
            <a:cxnLst/>
            <a:rect l="l" t="t" r="r" b="b"/>
            <a:pathLst>
              <a:path w="16756410" h="3030117">
                <a:moveTo>
                  <a:pt x="0" y="0"/>
                </a:moveTo>
                <a:lnTo>
                  <a:pt x="16756410" y="0"/>
                </a:lnTo>
                <a:lnTo>
                  <a:pt x="16756410" y="3030118"/>
                </a:lnTo>
                <a:lnTo>
                  <a:pt x="0" y="3030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4734076" y="591841"/>
            <a:ext cx="16756410" cy="3030117"/>
          </a:xfrm>
          <a:custGeom>
            <a:avLst/>
            <a:gdLst/>
            <a:ahLst/>
            <a:cxnLst/>
            <a:rect l="l" t="t" r="r" b="b"/>
            <a:pathLst>
              <a:path w="16756410" h="3030117">
                <a:moveTo>
                  <a:pt x="0" y="0"/>
                </a:moveTo>
                <a:lnTo>
                  <a:pt x="16756409" y="0"/>
                </a:lnTo>
                <a:lnTo>
                  <a:pt x="16756409" y="3030118"/>
                </a:lnTo>
                <a:lnTo>
                  <a:pt x="0" y="3030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47D4E7BA-283D-4B24-7D04-FC5BE2EF25F6}"/>
              </a:ext>
            </a:extLst>
          </p:cNvPr>
          <p:cNvSpPr txBox="1"/>
          <p:nvPr/>
        </p:nvSpPr>
        <p:spPr>
          <a:xfrm>
            <a:off x="209487" y="5476301"/>
            <a:ext cx="4621805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3"/>
              </a:lnSpc>
            </a:pPr>
            <a:r>
              <a:rPr lang="en-US" sz="3600" b="1">
                <a:solidFill>
                  <a:srgbClr val="EB5A49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1. IVR:</a:t>
            </a:r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F8816D17-92CE-AE53-7193-D90C62D029F2}"/>
              </a:ext>
            </a:extLst>
          </p:cNvPr>
          <p:cNvGrpSpPr/>
          <p:nvPr/>
        </p:nvGrpSpPr>
        <p:grpSpPr>
          <a:xfrm>
            <a:off x="2764650" y="2473483"/>
            <a:ext cx="12674093" cy="2286703"/>
            <a:chOff x="115418" y="0"/>
            <a:chExt cx="6210494" cy="1307548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4350520D-251D-BF14-9F1E-39CD883FD11B}"/>
                </a:ext>
              </a:extLst>
            </p:cNvPr>
            <p:cNvSpPr/>
            <p:nvPr/>
          </p:nvSpPr>
          <p:spPr>
            <a:xfrm>
              <a:off x="115418" y="0"/>
              <a:ext cx="6210494" cy="1307548"/>
            </a:xfrm>
            <a:custGeom>
              <a:avLst/>
              <a:gdLst/>
              <a:ahLst/>
              <a:cxnLst/>
              <a:rect l="l" t="t" r="r" b="b"/>
              <a:pathLst>
                <a:path w="6325912" h="1447052">
                  <a:moveTo>
                    <a:pt x="0" y="0"/>
                  </a:moveTo>
                  <a:lnTo>
                    <a:pt x="6325912" y="0"/>
                  </a:lnTo>
                  <a:lnTo>
                    <a:pt x="6325912" y="1447052"/>
                  </a:lnTo>
                  <a:lnTo>
                    <a:pt x="0" y="14470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E3A36B2C-7E2C-8832-E323-CFB19CE4B953}"/>
                </a:ext>
              </a:extLst>
            </p:cNvPr>
            <p:cNvSpPr txBox="1"/>
            <p:nvPr/>
          </p:nvSpPr>
          <p:spPr>
            <a:xfrm>
              <a:off x="217360" y="376181"/>
              <a:ext cx="5891191" cy="6796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10"/>
                </a:lnSpc>
                <a:spcBef>
                  <a:spcPct val="0"/>
                </a:spcBef>
              </a:pPr>
              <a:endParaRPr lang="en-US" sz="3000" u="none">
                <a:solidFill>
                  <a:srgbClr val="464666"/>
                </a:solidFill>
                <a:latin typeface="Garet ExtraBold"/>
                <a:ea typeface="Garet ExtraBold"/>
                <a:cs typeface="Garet ExtraBold"/>
                <a:sym typeface="Garet ExtraBold"/>
              </a:endParaRPr>
            </a:p>
          </p:txBody>
        </p:sp>
      </p:grpSp>
      <p:sp>
        <p:nvSpPr>
          <p:cNvPr id="22" name="TextBox 9">
            <a:extLst>
              <a:ext uri="{FF2B5EF4-FFF2-40B4-BE49-F238E27FC236}">
                <a16:creationId xmlns:a16="http://schemas.microsoft.com/office/drawing/2014/main" id="{EABC8EE4-F45B-8FB9-14E7-C51B767E25A3}"/>
              </a:ext>
            </a:extLst>
          </p:cNvPr>
          <p:cNvSpPr txBox="1"/>
          <p:nvPr/>
        </p:nvSpPr>
        <p:spPr>
          <a:xfrm>
            <a:off x="6203975" y="3237611"/>
            <a:ext cx="9202286" cy="8342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3080"/>
              </a:lnSpc>
              <a:spcBef>
                <a:spcPct val="0"/>
              </a:spcBef>
            </a:pP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Differentiate between normal and abnormal customer behavior </a:t>
            </a:r>
            <a:endParaRPr lang="en-US" sz="3200" b="1" u="none">
              <a:solidFill>
                <a:srgbClr val="464666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B2B03875-704D-EEDE-FD5F-D9AC652739AA}"/>
              </a:ext>
            </a:extLst>
          </p:cNvPr>
          <p:cNvSpPr txBox="1"/>
          <p:nvPr/>
        </p:nvSpPr>
        <p:spPr>
          <a:xfrm>
            <a:off x="2648519" y="3201273"/>
            <a:ext cx="5141301" cy="682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79"/>
              </a:lnSpc>
              <a:spcBef>
                <a:spcPct val="0"/>
              </a:spcBef>
            </a:pPr>
            <a:r>
              <a:rPr lang="en-US" sz="3950" b="1">
                <a:solidFill>
                  <a:srgbClr val="1660D6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Goal:</a:t>
            </a:r>
            <a:endParaRPr lang="en-US" sz="3950" b="1" u="none">
              <a:solidFill>
                <a:srgbClr val="1660D6"/>
              </a:solidFill>
              <a:latin typeface="Garet ExtraBold Bold"/>
              <a:ea typeface="Garet ExtraBold Bold"/>
              <a:cs typeface="Garet ExtraBold Bold"/>
              <a:sym typeface="Garet ExtraBold Bold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321DFF9A-896C-915F-8319-CA8ADB91CD08}"/>
              </a:ext>
            </a:extLst>
          </p:cNvPr>
          <p:cNvSpPr txBox="1"/>
          <p:nvPr/>
        </p:nvSpPr>
        <p:spPr>
          <a:xfrm>
            <a:off x="3581341" y="5909032"/>
            <a:ext cx="12186269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3080"/>
              </a:lnSpc>
              <a:spcBef>
                <a:spcPct val="0"/>
              </a:spcBef>
            </a:pPr>
            <a:r>
              <a:rPr lang="en-US" sz="3200" b="1" u="none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Understand why people are callin</a:t>
            </a: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g, products, exit points  </a:t>
            </a:r>
            <a:endParaRPr lang="en-US" sz="3200" b="1" u="none">
              <a:solidFill>
                <a:srgbClr val="464666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495A0FEB-7016-2CAD-EE42-81B230879929}"/>
              </a:ext>
            </a:extLst>
          </p:cNvPr>
          <p:cNvSpPr txBox="1"/>
          <p:nvPr/>
        </p:nvSpPr>
        <p:spPr>
          <a:xfrm>
            <a:off x="532974" y="6495110"/>
            <a:ext cx="6357993" cy="8944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3"/>
              </a:lnSpc>
            </a:pPr>
            <a:r>
              <a:rPr lang="en-US" sz="3600" b="1">
                <a:solidFill>
                  <a:srgbClr val="EB5A49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2. Work orders:</a:t>
            </a: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3C66E058-B1AD-CC3D-2FC4-B9F27479067A}"/>
              </a:ext>
            </a:extLst>
          </p:cNvPr>
          <p:cNvSpPr txBox="1"/>
          <p:nvPr/>
        </p:nvSpPr>
        <p:spPr>
          <a:xfrm>
            <a:off x="187115" y="7708925"/>
            <a:ext cx="8914581" cy="8790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3"/>
              </a:lnSpc>
            </a:pPr>
            <a:r>
              <a:rPr lang="en-US" sz="3600" b="1">
                <a:solidFill>
                  <a:srgbClr val="EB5A49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3. Outage Invocations: 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ADB4161-7B65-21D3-2819-B91AE1851E42}"/>
              </a:ext>
            </a:extLst>
          </p:cNvPr>
          <p:cNvSpPr txBox="1"/>
          <p:nvPr/>
        </p:nvSpPr>
        <p:spPr>
          <a:xfrm>
            <a:off x="7975245" y="8121077"/>
            <a:ext cx="10483311" cy="818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3080"/>
              </a:lnSpc>
              <a:spcBef>
                <a:spcPct val="0"/>
              </a:spcBef>
            </a:pP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Analyze user interactions, site activity, and time-based patterns</a:t>
            </a:r>
            <a:endParaRPr lang="en-US" sz="3200" b="1" u="none">
              <a:solidFill>
                <a:srgbClr val="464666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6D562B42-2A03-50A5-EADC-D9BC48EAA34D}"/>
              </a:ext>
            </a:extLst>
          </p:cNvPr>
          <p:cNvSpPr txBox="1"/>
          <p:nvPr/>
        </p:nvSpPr>
        <p:spPr>
          <a:xfrm>
            <a:off x="5803529" y="6816282"/>
            <a:ext cx="11448269" cy="818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algn="ctr">
              <a:lnSpc>
                <a:spcPts val="3080"/>
              </a:lnSpc>
              <a:spcBef>
                <a:spcPct val="0"/>
              </a:spcBef>
            </a:pPr>
            <a:r>
              <a:rPr lang="en-US" sz="3200" b="1">
                <a:solidFill>
                  <a:srgbClr val="464666"/>
                </a:solidFill>
                <a:latin typeface="Garet Bold"/>
                <a:ea typeface="+mn-lt"/>
                <a:cs typeface="+mn-lt"/>
                <a:sym typeface="Garet Bold"/>
              </a:rPr>
              <a:t>I</a:t>
            </a:r>
            <a:r>
              <a:rPr lang="en-US" sz="3200" b="1">
                <a:solidFill>
                  <a:srgbClr val="464666"/>
                </a:solidFill>
                <a:latin typeface="Garet Bold"/>
                <a:ea typeface="Calibri"/>
                <a:cs typeface="Calibri"/>
                <a:sym typeface="Garet Bold"/>
              </a:rPr>
              <a:t>dentifying</a:t>
            </a:r>
            <a:r>
              <a:rPr lang="en-US" sz="3200" b="1">
                <a:solidFill>
                  <a:srgbClr val="464666"/>
                </a:solidFill>
                <a:latin typeface="Garet Bold"/>
                <a:ea typeface="+mn-lt"/>
                <a:cs typeface="+mn-lt"/>
                <a:sym typeface="Garet Bold"/>
              </a:rPr>
              <a:t> anomalous work orders that could serve as early indicators of potential service disruptions</a:t>
            </a:r>
            <a:endParaRPr lang="en-US" sz="3200" b="1">
              <a:solidFill>
                <a:srgbClr val="464666"/>
              </a:solidFill>
              <a:latin typeface="Garet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A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2402" y="362402"/>
            <a:ext cx="17563196" cy="9562196"/>
            <a:chOff x="0" y="0"/>
            <a:chExt cx="4625698" cy="2518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5697" cy="2518438"/>
            </a:xfrm>
            <a:custGeom>
              <a:avLst/>
              <a:gdLst/>
              <a:ahLst/>
              <a:cxnLst/>
              <a:rect l="l" t="t" r="r" b="b"/>
              <a:pathLst>
                <a:path w="4625697" h="2518438">
                  <a:moveTo>
                    <a:pt x="22481" y="0"/>
                  </a:moveTo>
                  <a:lnTo>
                    <a:pt x="4603217" y="0"/>
                  </a:lnTo>
                  <a:cubicBezTo>
                    <a:pt x="4615633" y="0"/>
                    <a:pt x="4625697" y="10065"/>
                    <a:pt x="4625697" y="22481"/>
                  </a:cubicBezTo>
                  <a:lnTo>
                    <a:pt x="4625697" y="2495957"/>
                  </a:lnTo>
                  <a:cubicBezTo>
                    <a:pt x="4625697" y="2501920"/>
                    <a:pt x="4623329" y="2507638"/>
                    <a:pt x="4619113" y="2511854"/>
                  </a:cubicBezTo>
                  <a:cubicBezTo>
                    <a:pt x="4614897" y="2516070"/>
                    <a:pt x="4609179" y="2518438"/>
                    <a:pt x="4603217" y="2518438"/>
                  </a:cubicBezTo>
                  <a:lnTo>
                    <a:pt x="22481" y="2518438"/>
                  </a:lnTo>
                  <a:cubicBezTo>
                    <a:pt x="16519" y="2518438"/>
                    <a:pt x="10801" y="2516070"/>
                    <a:pt x="6585" y="2511854"/>
                  </a:cubicBezTo>
                  <a:cubicBezTo>
                    <a:pt x="2369" y="2507638"/>
                    <a:pt x="0" y="2501920"/>
                    <a:pt x="0" y="2495957"/>
                  </a:cubicBezTo>
                  <a:lnTo>
                    <a:pt x="0" y="22481"/>
                  </a:lnTo>
                  <a:cubicBezTo>
                    <a:pt x="0" y="16519"/>
                    <a:pt x="2369" y="10801"/>
                    <a:pt x="6585" y="6585"/>
                  </a:cubicBezTo>
                  <a:cubicBezTo>
                    <a:pt x="10801" y="2369"/>
                    <a:pt x="16519" y="0"/>
                    <a:pt x="22481" y="0"/>
                  </a:cubicBezTo>
                  <a:close/>
                </a:path>
              </a:pathLst>
            </a:custGeom>
            <a:solidFill>
              <a:srgbClr val="BAD8E5"/>
            </a:solidFill>
            <a:ln w="66675" cap="rnd">
              <a:solidFill>
                <a:srgbClr val="464666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25698" cy="2547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6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273656" y="1009331"/>
            <a:ext cx="11758689" cy="73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9"/>
              </a:lnSpc>
              <a:spcBef>
                <a:spcPct val="0"/>
              </a:spcBef>
            </a:pPr>
            <a:r>
              <a:rPr lang="en-US" sz="5400" b="1">
                <a:solidFill>
                  <a:srgbClr val="1660D6"/>
                </a:solidFill>
                <a:latin typeface="Garet ExtraBold Bold"/>
                <a:sym typeface="Garet ExtraBold Bold"/>
              </a:rPr>
              <a:t>Data Cleaning </a:t>
            </a:r>
            <a:r>
              <a:rPr lang="en-US" sz="3950" b="1">
                <a:solidFill>
                  <a:srgbClr val="1660D6"/>
                </a:solidFill>
                <a:latin typeface="Garet ExtraBold Bold"/>
                <a:sym typeface="Garet ExtraBold Bold"/>
              </a:rPr>
              <a:t> </a:t>
            </a:r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84067" y="4066519"/>
            <a:ext cx="4907033" cy="520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1" indent="-342900" algn="ctr">
              <a:lnSpc>
                <a:spcPts val="3080"/>
              </a:lnSpc>
              <a:spcBef>
                <a:spcPct val="0"/>
              </a:spcBef>
              <a:buClr>
                <a:srgbClr val="464666"/>
              </a:buClr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EB5A49"/>
                </a:solidFill>
                <a:latin typeface="Garet Bold"/>
                <a:ea typeface="Garet Bold"/>
                <a:cs typeface="Garet Bold"/>
                <a:sym typeface="Garet Bold"/>
              </a:rPr>
              <a:t>Categorized</a:t>
            </a: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 IVR Exit Point descriptions</a:t>
            </a:r>
          </a:p>
          <a:p>
            <a:pPr marL="0" lvl="1" algn="ctr">
              <a:lnSpc>
                <a:spcPts val="3080"/>
              </a:lnSpc>
              <a:spcBef>
                <a:spcPct val="0"/>
              </a:spcBef>
              <a:buClr>
                <a:srgbClr val="464666"/>
              </a:buClr>
            </a:pPr>
            <a:endParaRPr lang="en-US" sz="3200" b="1">
              <a:solidFill>
                <a:srgbClr val="464666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342900" lvl="1" indent="-342900" algn="ctr">
              <a:lnSpc>
                <a:spcPts val="3080"/>
              </a:lnSpc>
              <a:spcBef>
                <a:spcPct val="0"/>
              </a:spcBef>
              <a:buClr>
                <a:srgbClr val="464666"/>
              </a:buClr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Calculated </a:t>
            </a:r>
            <a:r>
              <a:rPr lang="en-US" sz="3200" b="1">
                <a:solidFill>
                  <a:srgbClr val="EB5A49"/>
                </a:solidFill>
                <a:latin typeface="Garet Bold"/>
                <a:ea typeface="Garet Bold"/>
                <a:cs typeface="Garet Bold"/>
                <a:sym typeface="Garet Bold"/>
              </a:rPr>
              <a:t>duration </a:t>
            </a: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of call in minutes</a:t>
            </a:r>
          </a:p>
          <a:p>
            <a:pPr marL="0" lvl="1" algn="ctr">
              <a:lnSpc>
                <a:spcPts val="3080"/>
              </a:lnSpc>
              <a:spcBef>
                <a:spcPct val="0"/>
              </a:spcBef>
              <a:buClr>
                <a:srgbClr val="464666"/>
              </a:buClr>
            </a:pP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</a:p>
          <a:p>
            <a:pPr marL="342900" lvl="1" indent="-342900" algn="ctr">
              <a:lnSpc>
                <a:spcPts val="3080"/>
              </a:lnSpc>
              <a:spcBef>
                <a:spcPct val="0"/>
              </a:spcBef>
              <a:buClr>
                <a:srgbClr val="464666"/>
              </a:buClr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Removed </a:t>
            </a:r>
            <a:r>
              <a:rPr lang="en-US" sz="3200" b="1">
                <a:solidFill>
                  <a:srgbClr val="EB5A49"/>
                </a:solidFill>
                <a:latin typeface="Garet Bold"/>
                <a:ea typeface="Garet Bold"/>
                <a:cs typeface="Garet Bold"/>
                <a:sym typeface="Garet Bold"/>
              </a:rPr>
              <a:t>outliers</a:t>
            </a:r>
          </a:p>
          <a:p>
            <a:pPr marL="0" lvl="1" algn="ctr">
              <a:lnSpc>
                <a:spcPts val="3080"/>
              </a:lnSpc>
              <a:spcBef>
                <a:spcPct val="0"/>
              </a:spcBef>
              <a:buClr>
                <a:srgbClr val="464666"/>
              </a:buClr>
            </a:pP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</a:p>
          <a:p>
            <a:pPr marL="342900" lvl="1" indent="-342900" algn="ctr">
              <a:lnSpc>
                <a:spcPts val="3080"/>
              </a:lnSpc>
              <a:spcBef>
                <a:spcPct val="0"/>
              </a:spcBef>
              <a:buClr>
                <a:srgbClr val="464666"/>
              </a:buClr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One-hot encoding</a:t>
            </a:r>
          </a:p>
          <a:p>
            <a:pPr marL="342900" lvl="1" indent="-342900" algn="ctr">
              <a:lnSpc>
                <a:spcPts val="3080"/>
              </a:lnSpc>
              <a:spcBef>
                <a:spcPct val="0"/>
              </a:spcBef>
              <a:buClr>
                <a:srgbClr val="464666"/>
              </a:buClr>
              <a:buFont typeface="Arial" panose="020B0604020202020204" pitchFamily="34" charset="0"/>
              <a:buChar char="•"/>
            </a:pPr>
            <a:endParaRPr lang="en-US" sz="3200" b="1">
              <a:solidFill>
                <a:srgbClr val="464666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342900" lvl="1" indent="-342900" algn="ctr">
              <a:lnSpc>
                <a:spcPts val="3080"/>
              </a:lnSpc>
              <a:spcBef>
                <a:spcPct val="0"/>
              </a:spcBef>
              <a:buClr>
                <a:srgbClr val="464666"/>
              </a:buClr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Removed </a:t>
            </a:r>
            <a:r>
              <a:rPr lang="en-US" sz="3200" b="1">
                <a:solidFill>
                  <a:srgbClr val="EB5A49"/>
                </a:solidFill>
                <a:latin typeface="Garet Bold"/>
                <a:ea typeface="Garet Bold"/>
                <a:cs typeface="Garet Bold"/>
                <a:sym typeface="Garet Bold"/>
              </a:rPr>
              <a:t>ID</a:t>
            </a: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 and </a:t>
            </a:r>
            <a:r>
              <a:rPr lang="en-US" sz="3200" b="1">
                <a:solidFill>
                  <a:srgbClr val="EB5A49"/>
                </a:solidFill>
                <a:latin typeface="Garet Bold"/>
                <a:ea typeface="Garet Bold"/>
                <a:cs typeface="Garet Bold"/>
                <a:sym typeface="Garet Bold"/>
              </a:rPr>
              <a:t>NULL</a:t>
            </a: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 columns </a:t>
            </a:r>
          </a:p>
          <a:p>
            <a:pPr marL="0" lvl="1" algn="ctr">
              <a:lnSpc>
                <a:spcPts val="3080"/>
              </a:lnSpc>
              <a:spcBef>
                <a:spcPct val="0"/>
              </a:spcBef>
              <a:buClr>
                <a:srgbClr val="464666"/>
              </a:buClr>
            </a:pPr>
            <a:r>
              <a:rPr lang="en-US" sz="36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endParaRPr lang="en-US" sz="4000" b="1" u="none">
              <a:solidFill>
                <a:srgbClr val="464666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6934" y="2915985"/>
            <a:ext cx="5141301" cy="682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79"/>
              </a:lnSpc>
              <a:spcBef>
                <a:spcPct val="0"/>
              </a:spcBef>
            </a:pPr>
            <a:r>
              <a:rPr lang="en-US" sz="3999" b="1" u="none">
                <a:solidFill>
                  <a:srgbClr val="EB5A49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1. IVR</a:t>
            </a:r>
          </a:p>
        </p:txBody>
      </p:sp>
      <p:sp>
        <p:nvSpPr>
          <p:cNvPr id="15" name="Freeform 15"/>
          <p:cNvSpPr/>
          <p:nvPr/>
        </p:nvSpPr>
        <p:spPr>
          <a:xfrm>
            <a:off x="-7202207" y="788438"/>
            <a:ext cx="9700345" cy="1923902"/>
          </a:xfrm>
          <a:custGeom>
            <a:avLst/>
            <a:gdLst/>
            <a:ahLst/>
            <a:cxnLst/>
            <a:rect l="l" t="t" r="r" b="b"/>
            <a:pathLst>
              <a:path w="9700345" h="1923902">
                <a:moveTo>
                  <a:pt x="0" y="0"/>
                </a:moveTo>
                <a:lnTo>
                  <a:pt x="9700345" y="0"/>
                </a:lnTo>
                <a:lnTo>
                  <a:pt x="9700345" y="1923902"/>
                </a:lnTo>
                <a:lnTo>
                  <a:pt x="0" y="1923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5023344" y="650715"/>
            <a:ext cx="9700345" cy="1923902"/>
          </a:xfrm>
          <a:custGeom>
            <a:avLst/>
            <a:gdLst/>
            <a:ahLst/>
            <a:cxnLst/>
            <a:rect l="l" t="t" r="r" b="b"/>
            <a:pathLst>
              <a:path w="9700345" h="1923902">
                <a:moveTo>
                  <a:pt x="0" y="0"/>
                </a:moveTo>
                <a:lnTo>
                  <a:pt x="9700346" y="0"/>
                </a:lnTo>
                <a:lnTo>
                  <a:pt x="9700346" y="1923902"/>
                </a:lnTo>
                <a:lnTo>
                  <a:pt x="0" y="1923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F508B149-8548-8714-C3FC-AF4B71B72011}"/>
              </a:ext>
            </a:extLst>
          </p:cNvPr>
          <p:cNvSpPr txBox="1"/>
          <p:nvPr/>
        </p:nvSpPr>
        <p:spPr>
          <a:xfrm>
            <a:off x="6231017" y="2915984"/>
            <a:ext cx="5141301" cy="682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79"/>
              </a:lnSpc>
              <a:spcBef>
                <a:spcPct val="0"/>
              </a:spcBef>
            </a:pPr>
            <a:r>
              <a:rPr lang="en-US" sz="3999" b="1">
                <a:solidFill>
                  <a:srgbClr val="EB5A49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2</a:t>
            </a:r>
            <a:r>
              <a:rPr lang="en-US" sz="3999" b="1" u="none">
                <a:solidFill>
                  <a:srgbClr val="EB5A49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. Work Orders</a:t>
            </a: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9F257B8-AD85-9CA6-A77F-5D21698B3404}"/>
              </a:ext>
            </a:extLst>
          </p:cNvPr>
          <p:cNvSpPr txBox="1"/>
          <p:nvPr/>
        </p:nvSpPr>
        <p:spPr>
          <a:xfrm>
            <a:off x="11369100" y="2913367"/>
            <a:ext cx="6558382" cy="6828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479"/>
              </a:lnSpc>
              <a:spcBef>
                <a:spcPct val="0"/>
              </a:spcBef>
            </a:pPr>
            <a:r>
              <a:rPr lang="en-US" sz="3900" b="1" u="none">
                <a:solidFill>
                  <a:srgbClr val="EB5A49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3. Outage Invocations</a:t>
            </a:r>
            <a:endParaRPr lang="en-US" sz="3900" b="1" u="none">
              <a:solidFill>
                <a:srgbClr val="EB5A49"/>
              </a:solidFill>
              <a:latin typeface="Garet ExtraBold Bold"/>
              <a:ea typeface="Garet ExtraBold Bold"/>
              <a:cs typeface="Garet ExtraBold Bold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4A56910D-4548-3470-DD5F-0EDEFEE39789}"/>
              </a:ext>
            </a:extLst>
          </p:cNvPr>
          <p:cNvSpPr txBox="1"/>
          <p:nvPr/>
        </p:nvSpPr>
        <p:spPr>
          <a:xfrm>
            <a:off x="5994732" y="4066519"/>
            <a:ext cx="5618033" cy="5604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 algn="ctr">
              <a:lnSpc>
                <a:spcPts val="3080"/>
              </a:lnSpc>
              <a:spcBef>
                <a:spcPct val="0"/>
              </a:spcBef>
              <a:buClr>
                <a:srgbClr val="464666"/>
              </a:buClr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EB5A49"/>
                </a:solidFill>
                <a:latin typeface="Garet Bold"/>
                <a:sym typeface="Garet Bold"/>
              </a:rPr>
              <a:t>Removed </a:t>
            </a:r>
            <a:r>
              <a:rPr lang="en-US" sz="3200" b="1">
                <a:solidFill>
                  <a:srgbClr val="464666"/>
                </a:solidFill>
                <a:latin typeface="Garet Bold"/>
                <a:sym typeface="Garet Bold"/>
              </a:rPr>
              <a:t>unnecessary and </a:t>
            </a:r>
            <a:r>
              <a:rPr lang="en-US" sz="3200" b="1">
                <a:solidFill>
                  <a:srgbClr val="EB5A49"/>
                </a:solidFill>
                <a:latin typeface="Garet Bold"/>
                <a:sym typeface="Garet Bold"/>
              </a:rPr>
              <a:t>NULL </a:t>
            </a:r>
            <a:r>
              <a:rPr lang="en-US" sz="3200" b="1">
                <a:solidFill>
                  <a:srgbClr val="464666"/>
                </a:solidFill>
                <a:latin typeface="Garet Bold"/>
                <a:sym typeface="Garet Bold"/>
              </a:rPr>
              <a:t>columns</a:t>
            </a:r>
            <a:endParaRPr lang="en-US" sz="3200" b="1">
              <a:solidFill>
                <a:srgbClr val="464666"/>
              </a:solidFill>
              <a:latin typeface="Garet Bold"/>
              <a:ea typeface="Garet Bold"/>
              <a:cs typeface="Garet Bold"/>
            </a:endParaRPr>
          </a:p>
          <a:p>
            <a:pPr marL="342900" lvl="1" indent="-342900" algn="ctr">
              <a:lnSpc>
                <a:spcPts val="3080"/>
              </a:lnSpc>
              <a:spcBef>
                <a:spcPct val="0"/>
              </a:spcBef>
              <a:buClr>
                <a:srgbClr val="464666"/>
              </a:buClr>
              <a:buFont typeface="Arial" panose="020B0604020202020204" pitchFamily="34" charset="0"/>
              <a:buChar char="•"/>
            </a:pPr>
            <a:endParaRPr lang="en-US" sz="3200" b="1">
              <a:solidFill>
                <a:srgbClr val="464666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342900" lvl="1" indent="-342900" algn="ctr">
              <a:lnSpc>
                <a:spcPts val="3080"/>
              </a:lnSpc>
              <a:spcBef>
                <a:spcPct val="0"/>
              </a:spcBef>
              <a:buClr>
                <a:srgbClr val="464666"/>
              </a:buClr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Calculated </a:t>
            </a:r>
            <a:r>
              <a:rPr lang="en-US" sz="3200" b="1">
                <a:solidFill>
                  <a:srgbClr val="EB5A49"/>
                </a:solidFill>
                <a:latin typeface="Garet Bold"/>
                <a:ea typeface="Garet Bold"/>
                <a:cs typeface="Garet Bold"/>
                <a:sym typeface="Garet Bold"/>
              </a:rPr>
              <a:t>duration </a:t>
            </a: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of work order in minutes</a:t>
            </a:r>
            <a:endParaRPr lang="en-US" sz="3200" b="1">
              <a:solidFill>
                <a:srgbClr val="464666"/>
              </a:solidFill>
              <a:latin typeface="Garet Bold"/>
              <a:ea typeface="Garet Bold"/>
              <a:cs typeface="Garet Bold"/>
            </a:endParaRPr>
          </a:p>
          <a:p>
            <a:pPr marL="0" lvl="1" algn="ctr">
              <a:lnSpc>
                <a:spcPts val="3080"/>
              </a:lnSpc>
              <a:spcBef>
                <a:spcPct val="0"/>
              </a:spcBef>
              <a:buClr>
                <a:srgbClr val="464666"/>
              </a:buClr>
            </a:pPr>
            <a:endParaRPr lang="en-US" sz="3200" b="1">
              <a:solidFill>
                <a:srgbClr val="464666"/>
              </a:solidFill>
              <a:latin typeface="Garet Bold"/>
              <a:ea typeface="Garet Bold"/>
              <a:cs typeface="Garet Bold"/>
            </a:endParaRPr>
          </a:p>
          <a:p>
            <a:pPr lvl="1" indent="-457200" algn="ctr">
              <a:lnSpc>
                <a:spcPts val="3080"/>
              </a:lnSpc>
              <a:spcBef>
                <a:spcPct val="0"/>
              </a:spcBef>
              <a:buClr>
                <a:srgbClr val="464666"/>
              </a:buClr>
              <a:buFont typeface="Arial"/>
              <a:buChar char="•"/>
            </a:pPr>
            <a:r>
              <a:rPr lang="en-US" sz="3200" b="1">
                <a:solidFill>
                  <a:srgbClr val="EB5A49"/>
                </a:solidFill>
                <a:latin typeface="Garet Bold"/>
                <a:ea typeface="Garet Bold"/>
                <a:cs typeface="Garet Bold"/>
              </a:rPr>
              <a:t>Extracted </a:t>
            </a: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</a:rPr>
              <a:t>time-based features</a:t>
            </a:r>
          </a:p>
          <a:p>
            <a:pPr marL="0" lvl="1" algn="ctr">
              <a:lnSpc>
                <a:spcPts val="3080"/>
              </a:lnSpc>
              <a:spcBef>
                <a:spcPct val="0"/>
              </a:spcBef>
              <a:buClr>
                <a:srgbClr val="464666"/>
              </a:buClr>
            </a:pP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  </a:t>
            </a:r>
            <a:endParaRPr lang="en-US" sz="3200" b="1">
              <a:solidFill>
                <a:srgbClr val="464666"/>
              </a:solidFill>
              <a:latin typeface="Garet Bold"/>
              <a:ea typeface="Garet Bold"/>
              <a:cs typeface="Garet Bold"/>
            </a:endParaRPr>
          </a:p>
          <a:p>
            <a:pPr marL="342900" lvl="1" indent="-342900" algn="ctr">
              <a:lnSpc>
                <a:spcPts val="3080"/>
              </a:lnSpc>
              <a:spcBef>
                <a:spcPct val="0"/>
              </a:spcBef>
              <a:buClr>
                <a:srgbClr val="464666"/>
              </a:buClr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One-hot encoding</a:t>
            </a:r>
            <a:endParaRPr lang="en-US" sz="3200" b="1">
              <a:solidFill>
                <a:srgbClr val="464666"/>
              </a:solidFill>
              <a:latin typeface="Garet Bold"/>
              <a:ea typeface="Garet Bold"/>
              <a:cs typeface="Garet Bold"/>
            </a:endParaRPr>
          </a:p>
          <a:p>
            <a:pPr marL="342900" lvl="1" indent="-342900" algn="ctr">
              <a:lnSpc>
                <a:spcPts val="3080"/>
              </a:lnSpc>
              <a:spcBef>
                <a:spcPct val="0"/>
              </a:spcBef>
              <a:buClr>
                <a:srgbClr val="464666"/>
              </a:buClr>
              <a:buFont typeface="Arial" panose="020B0604020202020204" pitchFamily="34" charset="0"/>
              <a:buChar char="•"/>
            </a:pPr>
            <a:endParaRPr lang="en-US" sz="3200" b="1">
              <a:solidFill>
                <a:srgbClr val="464666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342900" lvl="1" indent="-342900" algn="ctr">
              <a:lnSpc>
                <a:spcPts val="3080"/>
              </a:lnSpc>
              <a:spcBef>
                <a:spcPct val="0"/>
              </a:spcBef>
              <a:buClr>
                <a:srgbClr val="464666"/>
              </a:buClr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Dropped </a:t>
            </a:r>
            <a:r>
              <a:rPr lang="en-US" sz="3200" b="1">
                <a:solidFill>
                  <a:srgbClr val="EB5A49"/>
                </a:solidFill>
                <a:latin typeface="Garet Bold"/>
                <a:ea typeface="Garet Bold"/>
                <a:cs typeface="Garet Bold"/>
                <a:sym typeface="Garet Bold"/>
              </a:rPr>
              <a:t>rows </a:t>
            </a: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with missing values</a:t>
            </a:r>
            <a:endParaRPr lang="en-US" sz="3200" b="1">
              <a:solidFill>
                <a:srgbClr val="464666"/>
              </a:solidFill>
              <a:latin typeface="Garet Bold"/>
              <a:ea typeface="Garet Bold"/>
              <a:cs typeface="Garet Bold"/>
            </a:endParaRPr>
          </a:p>
          <a:p>
            <a:pPr marL="0" lvl="1" algn="ctr">
              <a:lnSpc>
                <a:spcPts val="3080"/>
              </a:lnSpc>
              <a:spcBef>
                <a:spcPct val="0"/>
              </a:spcBef>
            </a:pPr>
            <a:r>
              <a:rPr lang="en-US" sz="36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endParaRPr lang="en-US" sz="4000" b="1" u="none">
              <a:solidFill>
                <a:srgbClr val="464666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16317ED7-638C-B37E-6221-388A6881440D}"/>
              </a:ext>
            </a:extLst>
          </p:cNvPr>
          <p:cNvSpPr txBox="1"/>
          <p:nvPr/>
        </p:nvSpPr>
        <p:spPr>
          <a:xfrm>
            <a:off x="11907440" y="4068175"/>
            <a:ext cx="5485494" cy="5207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1" indent="-342900" algn="ctr">
              <a:lnSpc>
                <a:spcPts val="3080"/>
              </a:lnSpc>
              <a:spcBef>
                <a:spcPct val="0"/>
              </a:spcBef>
              <a:buClr>
                <a:srgbClr val="464666"/>
              </a:buClr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EB5A49"/>
                </a:solidFill>
                <a:latin typeface="Garet Bold"/>
                <a:sym typeface="Garet Bold"/>
              </a:rPr>
              <a:t>Removed </a:t>
            </a:r>
            <a:r>
              <a:rPr lang="en-US" sz="3200" b="1">
                <a:solidFill>
                  <a:srgbClr val="464666"/>
                </a:solidFill>
                <a:latin typeface="Garet Bold"/>
                <a:sym typeface="Garet Bold"/>
              </a:rPr>
              <a:t>unnecessary and </a:t>
            </a:r>
            <a:r>
              <a:rPr lang="en-US" sz="3200" b="1">
                <a:solidFill>
                  <a:srgbClr val="EB5A49"/>
                </a:solidFill>
                <a:latin typeface="Garet Bold"/>
                <a:sym typeface="Garet Bold"/>
              </a:rPr>
              <a:t>NULL </a:t>
            </a:r>
            <a:r>
              <a:rPr lang="en-US" sz="3200" b="1">
                <a:solidFill>
                  <a:srgbClr val="464666"/>
                </a:solidFill>
                <a:latin typeface="Garet Bold"/>
                <a:sym typeface="Garet Bold"/>
              </a:rPr>
              <a:t>columns</a:t>
            </a:r>
            <a:endParaRPr lang="en-US" sz="3200" b="1">
              <a:solidFill>
                <a:srgbClr val="464666"/>
              </a:solidFill>
              <a:latin typeface="Garet Bold"/>
              <a:ea typeface="Garet Bold"/>
              <a:cs typeface="Garet Bold"/>
            </a:endParaRPr>
          </a:p>
          <a:p>
            <a:pPr marL="342900" lvl="1" indent="-342900" algn="ctr">
              <a:lnSpc>
                <a:spcPts val="3080"/>
              </a:lnSpc>
              <a:spcBef>
                <a:spcPct val="0"/>
              </a:spcBef>
              <a:buClr>
                <a:srgbClr val="464666"/>
              </a:buClr>
              <a:buFont typeface="Arial" panose="020B0604020202020204" pitchFamily="34" charset="0"/>
              <a:buChar char="•"/>
            </a:pPr>
            <a:endParaRPr lang="en-US" sz="3200" b="1">
              <a:solidFill>
                <a:srgbClr val="EB5A49"/>
              </a:solidFill>
              <a:latin typeface="Garet Bold"/>
            </a:endParaRPr>
          </a:p>
          <a:p>
            <a:pPr marL="342900" lvl="1" indent="-342900" algn="ctr">
              <a:lnSpc>
                <a:spcPts val="3080"/>
              </a:lnSpc>
              <a:spcBef>
                <a:spcPct val="0"/>
              </a:spcBef>
              <a:buClr>
                <a:srgbClr val="464666"/>
              </a:buClr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EB5A49"/>
                </a:solidFill>
                <a:latin typeface="Garet Bold"/>
              </a:rPr>
              <a:t>Validated</a:t>
            </a:r>
            <a:r>
              <a:rPr lang="en-US" sz="3200" b="1">
                <a:solidFill>
                  <a:srgbClr val="464666"/>
                </a:solidFill>
                <a:latin typeface="Garet Bold"/>
              </a:rPr>
              <a:t> binary columns</a:t>
            </a:r>
          </a:p>
          <a:p>
            <a:pPr marL="0" lvl="1" algn="ctr">
              <a:lnSpc>
                <a:spcPts val="3080"/>
              </a:lnSpc>
              <a:spcBef>
                <a:spcPct val="0"/>
              </a:spcBef>
              <a:buClr>
                <a:srgbClr val="464666"/>
              </a:buClr>
            </a:pPr>
            <a:endParaRPr lang="en-US" sz="3200" b="1">
              <a:solidFill>
                <a:srgbClr val="464666"/>
              </a:solidFill>
              <a:latin typeface="Garet Bold"/>
              <a:ea typeface="Garet Bold"/>
              <a:cs typeface="Garet Bold"/>
            </a:endParaRPr>
          </a:p>
          <a:p>
            <a:pPr lvl="1" indent="-457200" algn="ctr">
              <a:lnSpc>
                <a:spcPts val="3080"/>
              </a:lnSpc>
              <a:spcBef>
                <a:spcPct val="0"/>
              </a:spcBef>
              <a:buClr>
                <a:srgbClr val="464666"/>
              </a:buClr>
              <a:buFont typeface="Arial"/>
              <a:buChar char="•"/>
            </a:pPr>
            <a:r>
              <a:rPr lang="en-US" sz="3200" b="1">
                <a:solidFill>
                  <a:srgbClr val="EB5A49"/>
                </a:solidFill>
                <a:latin typeface="Garet Bold"/>
                <a:ea typeface="Garet Bold"/>
                <a:cs typeface="Garet Bold"/>
              </a:rPr>
              <a:t>Extracted </a:t>
            </a: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</a:rPr>
              <a:t>time-based features</a:t>
            </a:r>
          </a:p>
          <a:p>
            <a:pPr marL="0" lvl="1" algn="ctr">
              <a:lnSpc>
                <a:spcPts val="3080"/>
              </a:lnSpc>
              <a:spcBef>
                <a:spcPct val="0"/>
              </a:spcBef>
              <a:buClr>
                <a:srgbClr val="464666"/>
              </a:buClr>
            </a:pP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  </a:t>
            </a:r>
            <a:endParaRPr lang="en-US" sz="3200" b="1">
              <a:solidFill>
                <a:srgbClr val="464666"/>
              </a:solidFill>
              <a:latin typeface="Garet Bold"/>
              <a:ea typeface="Garet Bold"/>
              <a:cs typeface="Garet Bold"/>
            </a:endParaRPr>
          </a:p>
          <a:p>
            <a:pPr marL="342900" lvl="1" indent="-342900" algn="ctr">
              <a:lnSpc>
                <a:spcPts val="3080"/>
              </a:lnSpc>
              <a:spcBef>
                <a:spcPct val="0"/>
              </a:spcBef>
              <a:buClr>
                <a:srgbClr val="464666"/>
              </a:buClr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rgbClr val="EB5A49"/>
                </a:solidFill>
                <a:latin typeface="Garet Bold"/>
                <a:ea typeface="Garet Bold"/>
                <a:cs typeface="Garet Bold"/>
                <a:sym typeface="Garet Bold"/>
              </a:rPr>
              <a:t>Standardized</a:t>
            </a:r>
            <a:r>
              <a:rPr lang="en-US" sz="32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 datetime conversions</a:t>
            </a:r>
            <a:endParaRPr lang="en-US" sz="3200" b="1">
              <a:solidFill>
                <a:srgbClr val="464666"/>
              </a:solidFill>
              <a:latin typeface="Garet Bold"/>
              <a:ea typeface="Garet Bold"/>
              <a:cs typeface="Garet Bold"/>
            </a:endParaRPr>
          </a:p>
          <a:p>
            <a:pPr marL="0" lvl="1" algn="ctr">
              <a:lnSpc>
                <a:spcPts val="3080"/>
              </a:lnSpc>
              <a:spcBef>
                <a:spcPct val="0"/>
              </a:spcBef>
            </a:pPr>
            <a:endParaRPr lang="en-US" sz="3200" b="1">
              <a:solidFill>
                <a:srgbClr val="464666"/>
              </a:solidFill>
              <a:latin typeface="Garet Bold"/>
              <a:ea typeface="Garet Bold"/>
              <a:cs typeface="Garet Bold"/>
            </a:endParaRPr>
          </a:p>
          <a:p>
            <a:pPr marL="0" lvl="1" algn="ctr">
              <a:lnSpc>
                <a:spcPts val="3080"/>
              </a:lnSpc>
              <a:spcBef>
                <a:spcPct val="0"/>
              </a:spcBef>
            </a:pPr>
            <a:r>
              <a:rPr lang="en-US" sz="36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endParaRPr lang="en-US" sz="4000" b="1" u="none">
              <a:solidFill>
                <a:srgbClr val="464666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A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2402" y="362402"/>
            <a:ext cx="17563196" cy="9562196"/>
            <a:chOff x="0" y="0"/>
            <a:chExt cx="4625698" cy="2518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5697" cy="2518438"/>
            </a:xfrm>
            <a:custGeom>
              <a:avLst/>
              <a:gdLst/>
              <a:ahLst/>
              <a:cxnLst/>
              <a:rect l="l" t="t" r="r" b="b"/>
              <a:pathLst>
                <a:path w="4625697" h="2518438">
                  <a:moveTo>
                    <a:pt x="22481" y="0"/>
                  </a:moveTo>
                  <a:lnTo>
                    <a:pt x="4603217" y="0"/>
                  </a:lnTo>
                  <a:cubicBezTo>
                    <a:pt x="4615633" y="0"/>
                    <a:pt x="4625697" y="10065"/>
                    <a:pt x="4625697" y="22481"/>
                  </a:cubicBezTo>
                  <a:lnTo>
                    <a:pt x="4625697" y="2495957"/>
                  </a:lnTo>
                  <a:cubicBezTo>
                    <a:pt x="4625697" y="2501920"/>
                    <a:pt x="4623329" y="2507638"/>
                    <a:pt x="4619113" y="2511854"/>
                  </a:cubicBezTo>
                  <a:cubicBezTo>
                    <a:pt x="4614897" y="2516070"/>
                    <a:pt x="4609179" y="2518438"/>
                    <a:pt x="4603217" y="2518438"/>
                  </a:cubicBezTo>
                  <a:lnTo>
                    <a:pt x="22481" y="2518438"/>
                  </a:lnTo>
                  <a:cubicBezTo>
                    <a:pt x="16519" y="2518438"/>
                    <a:pt x="10801" y="2516070"/>
                    <a:pt x="6585" y="2511854"/>
                  </a:cubicBezTo>
                  <a:cubicBezTo>
                    <a:pt x="2369" y="2507638"/>
                    <a:pt x="0" y="2501920"/>
                    <a:pt x="0" y="2495957"/>
                  </a:cubicBezTo>
                  <a:lnTo>
                    <a:pt x="0" y="22481"/>
                  </a:lnTo>
                  <a:cubicBezTo>
                    <a:pt x="0" y="16519"/>
                    <a:pt x="2369" y="10801"/>
                    <a:pt x="6585" y="6585"/>
                  </a:cubicBezTo>
                  <a:cubicBezTo>
                    <a:pt x="10801" y="2369"/>
                    <a:pt x="16519" y="0"/>
                    <a:pt x="22481" y="0"/>
                  </a:cubicBezTo>
                  <a:close/>
                </a:path>
              </a:pathLst>
            </a:custGeom>
            <a:solidFill>
              <a:schemeClr val="bg1"/>
            </a:solidFill>
            <a:ln w="66675" cap="rnd">
              <a:solidFill>
                <a:srgbClr val="464666"/>
              </a:solidFill>
              <a:prstDash val="solid"/>
              <a:round/>
            </a:ln>
          </p:spPr>
          <p:txBody>
            <a:bodyPr/>
            <a:lstStyle/>
            <a:p>
              <a:endParaRPr lang="en-US">
                <a:ln>
                  <a:solidFill>
                    <a:schemeClr val="bg1"/>
                  </a:solidFill>
                </a:ln>
                <a:noFill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25698" cy="2547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6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598504" y="-635127"/>
            <a:ext cx="4451086" cy="3029521"/>
          </a:xfrm>
          <a:custGeom>
            <a:avLst/>
            <a:gdLst/>
            <a:ahLst/>
            <a:cxnLst/>
            <a:rect l="l" t="t" r="r" b="b"/>
            <a:pathLst>
              <a:path w="6088803" h="4217880">
                <a:moveTo>
                  <a:pt x="0" y="0"/>
                </a:moveTo>
                <a:lnTo>
                  <a:pt x="6088803" y="0"/>
                </a:lnTo>
                <a:lnTo>
                  <a:pt x="6088803" y="4217880"/>
                </a:lnTo>
                <a:lnTo>
                  <a:pt x="0" y="4217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685907" y="457458"/>
            <a:ext cx="12611635" cy="96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87"/>
              </a:lnSpc>
              <a:spcBef>
                <a:spcPct val="0"/>
              </a:spcBef>
            </a:pPr>
            <a:r>
              <a:rPr lang="en-US" sz="4800" b="1">
                <a:solidFill>
                  <a:srgbClr val="EB5A49"/>
                </a:solidFill>
                <a:latin typeface="Garet ExtraBold Bold"/>
                <a:sym typeface="Garet ExtraBold Bold"/>
              </a:rPr>
              <a:t>IVR Data Notable EDA</a:t>
            </a:r>
            <a:endParaRPr lang="en-US" sz="1400"/>
          </a:p>
        </p:txBody>
      </p:sp>
      <p:sp>
        <p:nvSpPr>
          <p:cNvPr id="14" name="TextBox 14"/>
          <p:cNvSpPr txBox="1"/>
          <p:nvPr/>
        </p:nvSpPr>
        <p:spPr>
          <a:xfrm>
            <a:off x="12394511" y="1412801"/>
            <a:ext cx="4903031" cy="559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4521"/>
              </a:lnSpc>
              <a:spcBef>
                <a:spcPct val="0"/>
              </a:spcBef>
            </a:pPr>
            <a:r>
              <a:rPr lang="en-US" sz="3300" b="1" u="none">
                <a:solidFill>
                  <a:srgbClr val="1660D6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Narrowing it down…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3E1779-FADC-D2D6-341A-1ED07BA53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8" y="4063316"/>
            <a:ext cx="5882633" cy="36800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E534FD9-414B-6706-F079-AB5058371D90}"/>
              </a:ext>
            </a:extLst>
          </p:cNvPr>
          <p:cNvSpPr txBox="1"/>
          <p:nvPr/>
        </p:nvSpPr>
        <p:spPr>
          <a:xfrm>
            <a:off x="1346810" y="2216087"/>
            <a:ext cx="4712966" cy="88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24"/>
              </a:lnSpc>
              <a:spcBef>
                <a:spcPct val="0"/>
              </a:spcBef>
            </a:pPr>
            <a:r>
              <a:rPr lang="en-US" sz="5200" b="1" i="1">
                <a:solidFill>
                  <a:srgbClr val="1660D6"/>
                </a:solidFill>
                <a:latin typeface="Garet ExtraBold Bold Italics"/>
                <a:ea typeface="Garet ExtraBold Bold Italics"/>
                <a:cs typeface="Garet ExtraBold Bold Italics"/>
                <a:sym typeface="Garet ExtraBold Bold Italics"/>
              </a:rPr>
              <a:t>5.7 </a:t>
            </a:r>
            <a:r>
              <a:rPr lang="en-US" sz="5200" b="1" i="1" u="none">
                <a:solidFill>
                  <a:srgbClr val="1660D6"/>
                </a:solidFill>
                <a:latin typeface="Garet ExtraBold Bold Italics"/>
                <a:ea typeface="Garet ExtraBold Bold Italics"/>
                <a:cs typeface="Garet ExtraBold Bold Italics"/>
                <a:sym typeface="Garet ExtraBold Bold Italics"/>
              </a:rPr>
              <a:t>MILLION </a:t>
            </a: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948853B0-2A42-B140-718E-F520DB7D2E00}"/>
              </a:ext>
            </a:extLst>
          </p:cNvPr>
          <p:cNvSpPr txBox="1"/>
          <p:nvPr/>
        </p:nvSpPr>
        <p:spPr>
          <a:xfrm>
            <a:off x="1496099" y="3090105"/>
            <a:ext cx="4712966" cy="386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2"/>
              </a:lnSpc>
              <a:spcBef>
                <a:spcPct val="0"/>
              </a:spcBef>
            </a:pPr>
            <a:r>
              <a:rPr lang="en-US" sz="23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calls in the </a:t>
            </a:r>
            <a:r>
              <a:rPr lang="en-US" sz="2300" b="1">
                <a:solidFill>
                  <a:srgbClr val="EB5A49"/>
                </a:solidFill>
                <a:latin typeface="Garet Bold"/>
                <a:ea typeface="Garet Bold"/>
                <a:cs typeface="Garet Bold"/>
                <a:sym typeface="Garet Bold"/>
              </a:rPr>
              <a:t>afternoon/evening</a:t>
            </a:r>
            <a:endParaRPr lang="en-US" sz="2300" b="1" u="none">
              <a:solidFill>
                <a:srgbClr val="EB5A49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E82755-6B14-F2C5-8283-8867F155B3F1}"/>
              </a:ext>
            </a:extLst>
          </p:cNvPr>
          <p:cNvSpPr txBox="1"/>
          <p:nvPr/>
        </p:nvSpPr>
        <p:spPr>
          <a:xfrm>
            <a:off x="6949065" y="2216087"/>
            <a:ext cx="4712966" cy="88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24"/>
              </a:lnSpc>
              <a:spcBef>
                <a:spcPct val="0"/>
              </a:spcBef>
            </a:pPr>
            <a:r>
              <a:rPr lang="en-US" sz="5200" b="1" i="1">
                <a:solidFill>
                  <a:srgbClr val="1660D6"/>
                </a:solidFill>
                <a:latin typeface="Garet ExtraBold Bold Italics"/>
                <a:ea typeface="Garet ExtraBold Bold Italics"/>
                <a:cs typeface="Garet ExtraBold Bold Italics"/>
                <a:sym typeface="Garet ExtraBold Bold Italics"/>
              </a:rPr>
              <a:t>61 %</a:t>
            </a:r>
            <a:endParaRPr lang="en-US" sz="5200" b="1" i="1" u="none">
              <a:solidFill>
                <a:srgbClr val="1660D6"/>
              </a:solidFill>
              <a:latin typeface="Garet ExtraBold Bold Italics"/>
              <a:ea typeface="Garet ExtraBold Bold Italics"/>
              <a:cs typeface="Garet ExtraBold Bold Italics"/>
              <a:sym typeface="Garet ExtraBold Bold Italics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E57DCBE4-9B3A-B79C-D839-6F0470BB59F1}"/>
              </a:ext>
            </a:extLst>
          </p:cNvPr>
          <p:cNvSpPr txBox="1"/>
          <p:nvPr/>
        </p:nvSpPr>
        <p:spPr>
          <a:xfrm>
            <a:off x="7020682" y="3090206"/>
            <a:ext cx="4712966" cy="784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2"/>
              </a:lnSpc>
              <a:spcBef>
                <a:spcPct val="0"/>
              </a:spcBef>
            </a:pPr>
            <a:r>
              <a:rPr lang="en-US" sz="23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of these are</a:t>
            </a:r>
            <a:r>
              <a:rPr lang="en-US" sz="2300" b="1" u="none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  <a:r>
              <a:rPr lang="en-US" sz="2300" b="1" u="none">
                <a:solidFill>
                  <a:srgbClr val="EB5A49"/>
                </a:solidFill>
                <a:latin typeface="Garet Bold"/>
                <a:ea typeface="Garet Bold"/>
                <a:cs typeface="Garet Bold"/>
                <a:sym typeface="Garet Bold"/>
              </a:rPr>
              <a:t>technical support </a:t>
            </a:r>
            <a:r>
              <a:rPr lang="en-US" sz="2300" b="1" u="none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and </a:t>
            </a:r>
            <a:r>
              <a:rPr lang="en-US" sz="2300" b="1" u="none">
                <a:solidFill>
                  <a:srgbClr val="EB5A49"/>
                </a:solidFill>
                <a:latin typeface="Garet Bold"/>
                <a:ea typeface="Garet Bold"/>
                <a:cs typeface="Garet Bold"/>
                <a:sym typeface="Garet Bold"/>
              </a:rPr>
              <a:t>account services </a:t>
            </a:r>
            <a:r>
              <a:rPr lang="en-US" sz="2300" b="1" u="none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calls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0FBE47-F764-728D-3ED2-B1696DCD02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9514"/>
          <a:stretch/>
        </p:blipFill>
        <p:spPr>
          <a:xfrm>
            <a:off x="7340521" y="4123134"/>
            <a:ext cx="4712464" cy="439823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97ABB72-E122-6FC5-E196-87944FD4926E}"/>
              </a:ext>
            </a:extLst>
          </p:cNvPr>
          <p:cNvSpPr/>
          <p:nvPr/>
        </p:nvSpPr>
        <p:spPr>
          <a:xfrm>
            <a:off x="3951729" y="4383121"/>
            <a:ext cx="2356483" cy="2902327"/>
          </a:xfrm>
          <a:prstGeom prst="ellipse">
            <a:avLst/>
          </a:prstGeom>
          <a:noFill/>
          <a:ln w="38100">
            <a:solidFill>
              <a:srgbClr val="EB5A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0668D3-9BBC-5216-0222-4C69763621C5}"/>
              </a:ext>
            </a:extLst>
          </p:cNvPr>
          <p:cNvSpPr txBox="1"/>
          <p:nvPr/>
        </p:nvSpPr>
        <p:spPr>
          <a:xfrm>
            <a:off x="12228220" y="2207171"/>
            <a:ext cx="4712966" cy="882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24"/>
              </a:lnSpc>
              <a:spcBef>
                <a:spcPct val="0"/>
              </a:spcBef>
            </a:pPr>
            <a:r>
              <a:rPr lang="en-US" sz="5200" b="1" i="1">
                <a:solidFill>
                  <a:srgbClr val="1660D6"/>
                </a:solidFill>
                <a:latin typeface="Garet ExtraBold Bold Italics"/>
                <a:ea typeface="Garet ExtraBold Bold Italics"/>
                <a:cs typeface="Garet ExtraBold Bold Italics"/>
                <a:sym typeface="Garet ExtraBold Bold Italics"/>
              </a:rPr>
              <a:t>86 %</a:t>
            </a:r>
            <a:endParaRPr lang="en-US" sz="5200" b="1" i="1" u="none">
              <a:solidFill>
                <a:srgbClr val="1660D6"/>
              </a:solidFill>
              <a:latin typeface="Garet ExtraBold Bold Italics"/>
              <a:ea typeface="Garet ExtraBold Bold Italics"/>
              <a:cs typeface="Garet ExtraBold Bold Italics"/>
              <a:sym typeface="Garet ExtraBold Bold Italics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4453A18E-5FAA-A4E9-C8DD-0B79BFC42038}"/>
              </a:ext>
            </a:extLst>
          </p:cNvPr>
          <p:cNvSpPr txBox="1"/>
          <p:nvPr/>
        </p:nvSpPr>
        <p:spPr>
          <a:xfrm>
            <a:off x="12394511" y="3084654"/>
            <a:ext cx="4712966" cy="1181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2"/>
              </a:lnSpc>
              <a:spcBef>
                <a:spcPct val="0"/>
              </a:spcBef>
            </a:pPr>
            <a:r>
              <a:rPr lang="en-US" sz="2300" b="1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of </a:t>
            </a:r>
            <a:r>
              <a:rPr lang="en-US" sz="2300" b="1" u="none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technical support calls are about </a:t>
            </a:r>
            <a:r>
              <a:rPr lang="en-US" sz="2300" b="1" u="none">
                <a:solidFill>
                  <a:srgbClr val="EB5A49"/>
                </a:solidFill>
                <a:latin typeface="Garet Bold"/>
                <a:ea typeface="Garet Bold"/>
                <a:cs typeface="Garet Bold"/>
                <a:sym typeface="Garet Bold"/>
              </a:rPr>
              <a:t>data</a:t>
            </a:r>
            <a:r>
              <a:rPr lang="en-US" sz="2300" b="1" u="none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 and </a:t>
            </a:r>
            <a:r>
              <a:rPr lang="en-US" sz="2300" b="1" u="none">
                <a:solidFill>
                  <a:srgbClr val="EB5A49"/>
                </a:solidFill>
                <a:latin typeface="Garet Bold"/>
                <a:ea typeface="Garet Bold"/>
                <a:cs typeface="Garet Bold"/>
                <a:sym typeface="Garet Bold"/>
              </a:rPr>
              <a:t>cable/video </a:t>
            </a:r>
            <a:r>
              <a:rPr lang="en-US" sz="2300" b="1" u="none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rPr>
              <a:t>products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84A57D-85F9-93CC-503B-5E8E7666AC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9029" y="4383121"/>
            <a:ext cx="2004351" cy="4491078"/>
          </a:xfrm>
          <a:prstGeom prst="rect">
            <a:avLst/>
          </a:prstGeom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59439CC1-5AB0-E3BE-0992-3DC238C19DAD}"/>
              </a:ext>
            </a:extLst>
          </p:cNvPr>
          <p:cNvSpPr txBox="1"/>
          <p:nvPr/>
        </p:nvSpPr>
        <p:spPr>
          <a:xfrm>
            <a:off x="5042263" y="8982695"/>
            <a:ext cx="12255279" cy="559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4521"/>
              </a:lnSpc>
              <a:spcBef>
                <a:spcPct val="0"/>
              </a:spcBef>
            </a:pPr>
            <a:r>
              <a:rPr lang="en-US" sz="3300" b="1" u="none">
                <a:solidFill>
                  <a:srgbClr val="EB5A49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We are now left with </a:t>
            </a:r>
            <a:r>
              <a:rPr lang="en-US" sz="3300" b="1" u="none">
                <a:solidFill>
                  <a:srgbClr val="1660D6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1.4 million </a:t>
            </a:r>
            <a:r>
              <a:rPr lang="en-US" sz="3300" b="1" u="none">
                <a:solidFill>
                  <a:srgbClr val="EB5A49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high priority calls.  </a:t>
            </a:r>
          </a:p>
        </p:txBody>
      </p:sp>
    </p:spTree>
    <p:extLst>
      <p:ext uri="{BB962C8B-B14F-4D97-AF65-F5344CB8AC3E}">
        <p14:creationId xmlns:p14="http://schemas.microsoft.com/office/powerpoint/2010/main" val="425047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A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2402" y="362402"/>
            <a:ext cx="17563196" cy="9562196"/>
            <a:chOff x="0" y="0"/>
            <a:chExt cx="4625698" cy="2518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5697" cy="2518438"/>
            </a:xfrm>
            <a:custGeom>
              <a:avLst/>
              <a:gdLst/>
              <a:ahLst/>
              <a:cxnLst/>
              <a:rect l="l" t="t" r="r" b="b"/>
              <a:pathLst>
                <a:path w="4625697" h="2518438">
                  <a:moveTo>
                    <a:pt x="22481" y="0"/>
                  </a:moveTo>
                  <a:lnTo>
                    <a:pt x="4603217" y="0"/>
                  </a:lnTo>
                  <a:cubicBezTo>
                    <a:pt x="4615633" y="0"/>
                    <a:pt x="4625697" y="10065"/>
                    <a:pt x="4625697" y="22481"/>
                  </a:cubicBezTo>
                  <a:lnTo>
                    <a:pt x="4625697" y="2495957"/>
                  </a:lnTo>
                  <a:cubicBezTo>
                    <a:pt x="4625697" y="2501920"/>
                    <a:pt x="4623329" y="2507638"/>
                    <a:pt x="4619113" y="2511854"/>
                  </a:cubicBezTo>
                  <a:cubicBezTo>
                    <a:pt x="4614897" y="2516070"/>
                    <a:pt x="4609179" y="2518438"/>
                    <a:pt x="4603217" y="2518438"/>
                  </a:cubicBezTo>
                  <a:lnTo>
                    <a:pt x="22481" y="2518438"/>
                  </a:lnTo>
                  <a:cubicBezTo>
                    <a:pt x="16519" y="2518438"/>
                    <a:pt x="10801" y="2516070"/>
                    <a:pt x="6585" y="2511854"/>
                  </a:cubicBezTo>
                  <a:cubicBezTo>
                    <a:pt x="2369" y="2507638"/>
                    <a:pt x="0" y="2501920"/>
                    <a:pt x="0" y="2495957"/>
                  </a:cubicBezTo>
                  <a:lnTo>
                    <a:pt x="0" y="22481"/>
                  </a:lnTo>
                  <a:cubicBezTo>
                    <a:pt x="0" y="16519"/>
                    <a:pt x="2369" y="10801"/>
                    <a:pt x="6585" y="6585"/>
                  </a:cubicBezTo>
                  <a:cubicBezTo>
                    <a:pt x="10801" y="2369"/>
                    <a:pt x="16519" y="0"/>
                    <a:pt x="22481" y="0"/>
                  </a:cubicBezTo>
                  <a:close/>
                </a:path>
              </a:pathLst>
            </a:custGeom>
            <a:solidFill>
              <a:schemeClr val="bg1"/>
            </a:solidFill>
            <a:ln w="66675" cap="rnd">
              <a:solidFill>
                <a:srgbClr val="464666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25698" cy="2547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6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657199" y="757659"/>
            <a:ext cx="12611635" cy="100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87"/>
              </a:lnSpc>
              <a:spcBef>
                <a:spcPct val="0"/>
              </a:spcBef>
            </a:pPr>
            <a:r>
              <a:rPr lang="en-US" sz="5400" b="1">
                <a:solidFill>
                  <a:srgbClr val="EB5A49"/>
                </a:solidFill>
                <a:latin typeface="Garet ExtraBold Bold"/>
                <a:sym typeface="Garet ExtraBold Bold"/>
              </a:rPr>
              <a:t>Work Order Data Notable EDA</a:t>
            </a:r>
            <a:endParaRPr lang="en-US" sz="1600"/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66C4AA30-4FEB-1266-8008-AC425F3DB81B}"/>
              </a:ext>
            </a:extLst>
          </p:cNvPr>
          <p:cNvSpPr/>
          <p:nvPr/>
        </p:nvSpPr>
        <p:spPr>
          <a:xfrm>
            <a:off x="-375231" y="-277577"/>
            <a:ext cx="4417031" cy="2848462"/>
          </a:xfrm>
          <a:custGeom>
            <a:avLst/>
            <a:gdLst/>
            <a:ahLst/>
            <a:cxnLst/>
            <a:rect l="l" t="t" r="r" b="b"/>
            <a:pathLst>
              <a:path w="6088803" h="4217880">
                <a:moveTo>
                  <a:pt x="0" y="0"/>
                </a:moveTo>
                <a:lnTo>
                  <a:pt x="6088803" y="0"/>
                </a:lnTo>
                <a:lnTo>
                  <a:pt x="6088803" y="4217880"/>
                </a:lnTo>
                <a:lnTo>
                  <a:pt x="0" y="4217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3">
            <a:extLst>
              <a:ext uri="{FF2B5EF4-FFF2-40B4-BE49-F238E27FC236}">
                <a16:creationId xmlns:a16="http://schemas.microsoft.com/office/drawing/2014/main" id="{8E674728-9A08-1B94-54D6-A19B4C4571FD}"/>
              </a:ext>
            </a:extLst>
          </p:cNvPr>
          <p:cNvGrpSpPr/>
          <p:nvPr/>
        </p:nvGrpSpPr>
        <p:grpSpPr>
          <a:xfrm>
            <a:off x="1365255" y="7211925"/>
            <a:ext cx="4910987" cy="2304730"/>
            <a:chOff x="144000" y="-69196"/>
            <a:chExt cx="7054074" cy="3085022"/>
          </a:xfrm>
        </p:grpSpPr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9415B880-18E2-4903-652D-4783451EF827}"/>
                </a:ext>
              </a:extLst>
            </p:cNvPr>
            <p:cNvSpPr txBox="1"/>
            <p:nvPr/>
          </p:nvSpPr>
          <p:spPr>
            <a:xfrm>
              <a:off x="1085908" y="-69196"/>
              <a:ext cx="6112166" cy="746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4521"/>
                </a:lnSpc>
                <a:spcBef>
                  <a:spcPct val="0"/>
                </a:spcBef>
              </a:pPr>
              <a:r>
                <a:rPr lang="en-US" sz="3300" b="1">
                  <a:solidFill>
                    <a:srgbClr val="1660D6"/>
                  </a:solidFill>
                  <a:latin typeface="Garet ExtraBold Bold"/>
                  <a:ea typeface="Garet ExtraBold Bold"/>
                  <a:cs typeface="Garet ExtraBold Bold"/>
                  <a:sym typeface="Garet ExtraBold Bold"/>
                </a:rPr>
                <a:t>When?</a:t>
              </a:r>
              <a:endParaRPr lang="en-US" sz="3300" b="1" u="none">
                <a:solidFill>
                  <a:srgbClr val="1660D6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endParaRPr>
            </a:p>
          </p:txBody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CD8383F8-A543-FFF7-96AE-9E2F9ADB0B26}"/>
                </a:ext>
              </a:extLst>
            </p:cNvPr>
            <p:cNvSpPr txBox="1"/>
            <p:nvPr/>
          </p:nvSpPr>
          <p:spPr>
            <a:xfrm>
              <a:off x="144000" y="825483"/>
              <a:ext cx="7048166" cy="219034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r">
                <a:lnSpc>
                  <a:spcPts val="3243"/>
                </a:lnSpc>
              </a:pPr>
              <a:r>
                <a:rPr lang="en-US" sz="2800" b="1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Work order times have a</a:t>
              </a:r>
              <a:r>
                <a:rPr lang="en-US" sz="2800" b="1" u="none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</a:t>
              </a:r>
              <a:r>
                <a:rPr lang="en-US" sz="2800" b="1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spike </a:t>
              </a:r>
              <a:r>
                <a:rPr lang="en-US" sz="2800" b="1">
                  <a:solidFill>
                    <a:srgbClr val="EB5A49"/>
                  </a:solidFill>
                  <a:latin typeface="Garet Bold"/>
                  <a:ea typeface="Garet Bold"/>
                  <a:cs typeface="Garet Bold"/>
                  <a:sym typeface="Garet Bold"/>
                </a:rPr>
                <a:t>early morning</a:t>
              </a:r>
              <a:r>
                <a:rPr lang="en-US" sz="2800" b="1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 and high occurrences </a:t>
              </a:r>
              <a:r>
                <a:rPr lang="en-US" sz="2800" b="1">
                  <a:solidFill>
                    <a:srgbClr val="EB5A49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afternoon-evening.</a:t>
              </a:r>
              <a:endParaRPr lang="en-US" sz="2800" b="1" u="none">
                <a:solidFill>
                  <a:srgbClr val="EB5A49"/>
                </a:solidFill>
                <a:latin typeface="Garet Bold"/>
                <a:ea typeface="Garet Bold"/>
                <a:cs typeface="Garet Bold"/>
              </a:endParaRPr>
            </a:p>
          </p:txBody>
        </p:sp>
      </p:grpSp>
      <p:grpSp>
        <p:nvGrpSpPr>
          <p:cNvPr id="15" name="Group 16">
            <a:extLst>
              <a:ext uri="{FF2B5EF4-FFF2-40B4-BE49-F238E27FC236}">
                <a16:creationId xmlns:a16="http://schemas.microsoft.com/office/drawing/2014/main" id="{F12C98AB-953A-F864-C67E-B1CBACADF895}"/>
              </a:ext>
            </a:extLst>
          </p:cNvPr>
          <p:cNvGrpSpPr/>
          <p:nvPr/>
        </p:nvGrpSpPr>
        <p:grpSpPr>
          <a:xfrm>
            <a:off x="12492872" y="7218320"/>
            <a:ext cx="4584125" cy="2299053"/>
            <a:chOff x="0" y="-57149"/>
            <a:chExt cx="6112166" cy="3065406"/>
          </a:xfrm>
        </p:grpSpPr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CFFEDB61-A89F-D3A3-DFF9-7E8F93B61DD6}"/>
                </a:ext>
              </a:extLst>
            </p:cNvPr>
            <p:cNvSpPr txBox="1"/>
            <p:nvPr/>
          </p:nvSpPr>
          <p:spPr>
            <a:xfrm>
              <a:off x="0" y="-57149"/>
              <a:ext cx="6112166" cy="746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4521"/>
                </a:lnSpc>
                <a:spcBef>
                  <a:spcPct val="0"/>
                </a:spcBef>
              </a:pPr>
              <a:r>
                <a:rPr lang="en-US" sz="3300" b="1">
                  <a:solidFill>
                    <a:srgbClr val="1660D6"/>
                  </a:solidFill>
                  <a:latin typeface="Garet ExtraBold Bold"/>
                  <a:ea typeface="Garet ExtraBold Bold"/>
                  <a:cs typeface="Garet ExtraBold Bold"/>
                  <a:sym typeface="Garet ExtraBold Bold"/>
                </a:rPr>
                <a:t>Product</a:t>
              </a:r>
              <a:endParaRPr lang="en-US" sz="3300" b="1" u="none">
                <a:solidFill>
                  <a:srgbClr val="1660D6"/>
                </a:solidFill>
                <a:latin typeface="Garet ExtraBold Bold"/>
                <a:ea typeface="Garet ExtraBold Bold"/>
                <a:cs typeface="Garet ExtraBold Bold"/>
              </a:endParaRPr>
            </a:p>
          </p:txBody>
        </p:sp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D6B79F5D-3A1E-EDF3-9492-2271CADAEC40}"/>
                </a:ext>
              </a:extLst>
            </p:cNvPr>
            <p:cNvSpPr txBox="1"/>
            <p:nvPr/>
          </p:nvSpPr>
          <p:spPr>
            <a:xfrm>
              <a:off x="0" y="812783"/>
              <a:ext cx="6112166" cy="2195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algn="r">
                <a:lnSpc>
                  <a:spcPts val="3243"/>
                </a:lnSpc>
                <a:spcBef>
                  <a:spcPct val="0"/>
                </a:spcBef>
              </a:pPr>
              <a:r>
                <a:rPr lang="en-US" sz="2800" b="1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Work orders related to </a:t>
              </a:r>
              <a:r>
                <a:rPr lang="en-US" sz="2800" b="1">
                  <a:solidFill>
                    <a:srgbClr val="EB5A49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data products</a:t>
              </a:r>
              <a:r>
                <a:rPr lang="en-US" sz="2800" b="1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and </a:t>
              </a:r>
              <a:r>
                <a:rPr lang="en-US" sz="2800" b="1">
                  <a:solidFill>
                    <a:srgbClr val="EB5A49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cable/video </a:t>
              </a:r>
              <a:r>
                <a:rPr lang="en-US" sz="2800" b="1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products were most prevalent.</a:t>
              </a:r>
              <a:endParaRPr lang="en-US" sz="2800" b="1" u="none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endParaRPr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05B680E3-12E9-1A5B-9180-52C0B3A28E04}"/>
              </a:ext>
            </a:extLst>
          </p:cNvPr>
          <p:cNvGrpSpPr/>
          <p:nvPr/>
        </p:nvGrpSpPr>
        <p:grpSpPr>
          <a:xfrm>
            <a:off x="6851937" y="7213497"/>
            <a:ext cx="4584125" cy="2299053"/>
            <a:chOff x="0" y="-57149"/>
            <a:chExt cx="6112166" cy="3065406"/>
          </a:xfrm>
        </p:grpSpPr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5F43F2D7-D16F-1577-5BB5-49D39FAC9115}"/>
                </a:ext>
              </a:extLst>
            </p:cNvPr>
            <p:cNvSpPr txBox="1"/>
            <p:nvPr/>
          </p:nvSpPr>
          <p:spPr>
            <a:xfrm>
              <a:off x="0" y="-57149"/>
              <a:ext cx="6112166" cy="746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4521"/>
                </a:lnSpc>
                <a:spcBef>
                  <a:spcPct val="0"/>
                </a:spcBef>
              </a:pPr>
              <a:r>
                <a:rPr lang="en-US" sz="3300" b="1">
                  <a:solidFill>
                    <a:srgbClr val="1660D6"/>
                  </a:solidFill>
                  <a:latin typeface="Garet ExtraBold Bold"/>
                  <a:sym typeface="Garet ExtraBold Bold"/>
                </a:rPr>
                <a:t>Category</a:t>
              </a:r>
              <a:endParaRPr lang="en-US"/>
            </a:p>
          </p:txBody>
        </p:sp>
        <p:sp>
          <p:nvSpPr>
            <p:cNvPr id="18" name="TextBox 21">
              <a:extLst>
                <a:ext uri="{FF2B5EF4-FFF2-40B4-BE49-F238E27FC236}">
                  <a16:creationId xmlns:a16="http://schemas.microsoft.com/office/drawing/2014/main" id="{02E5DDCE-A602-08AF-02AC-43FE90ACA688}"/>
                </a:ext>
              </a:extLst>
            </p:cNvPr>
            <p:cNvSpPr txBox="1"/>
            <p:nvPr/>
          </p:nvSpPr>
          <p:spPr>
            <a:xfrm>
              <a:off x="0" y="812783"/>
              <a:ext cx="6112166" cy="2195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algn="r">
                <a:lnSpc>
                  <a:spcPts val="3243"/>
                </a:lnSpc>
                <a:spcBef>
                  <a:spcPct val="0"/>
                </a:spcBef>
              </a:pPr>
              <a:r>
                <a:rPr lang="en-US" sz="2800" b="1" u="none">
                  <a:solidFill>
                    <a:srgbClr val="EB5A49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Technical support </a:t>
              </a:r>
              <a:r>
                <a:rPr lang="en-US" sz="2800" b="1" u="none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and </a:t>
              </a:r>
              <a:r>
                <a:rPr lang="en-US" sz="2800" b="1">
                  <a:solidFill>
                    <a:srgbClr val="EB5A49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</a:t>
              </a:r>
              <a:r>
                <a:rPr lang="en-US" sz="2800" b="1" u="none">
                  <a:solidFill>
                    <a:srgbClr val="EB5A49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ccount services </a:t>
              </a:r>
              <a:r>
                <a:rPr lang="en-US" sz="2800" b="1" u="none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are the most common </a:t>
              </a:r>
              <a:r>
                <a:rPr lang="en-US" sz="2800" b="1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work order types</a:t>
              </a:r>
              <a:r>
                <a:rPr lang="en-US" sz="2300" b="1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.</a:t>
              </a:r>
              <a:endParaRPr lang="en-US" sz="2300" b="1" u="none">
                <a:solidFill>
                  <a:srgbClr val="464666"/>
                </a:solidFill>
                <a:latin typeface="Garet Bold"/>
                <a:ea typeface="Garet Bold"/>
                <a:cs typeface="Garet Bold"/>
                <a:sym typeface="Garet Bold"/>
              </a:endParaRPr>
            </a:p>
          </p:txBody>
        </p:sp>
      </p:grpSp>
      <p:pic>
        <p:nvPicPr>
          <p:cNvPr id="5" name="Picture 4" descr="A graph of a bar chart&#10;&#10;Description automatically generated">
            <a:extLst>
              <a:ext uri="{FF2B5EF4-FFF2-40B4-BE49-F238E27FC236}">
                <a16:creationId xmlns:a16="http://schemas.microsoft.com/office/drawing/2014/main" id="{260D1F2E-FCE2-F041-3D5B-626C68408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3016" y="2499435"/>
            <a:ext cx="5709150" cy="4353675"/>
          </a:xfrm>
          <a:prstGeom prst="rect">
            <a:avLst/>
          </a:prstGeom>
        </p:spPr>
      </p:pic>
      <p:pic>
        <p:nvPicPr>
          <p:cNvPr id="21" name="Picture 20" descr="A graph of a distribution of start hour&#10;&#10;Description automatically generated">
            <a:extLst>
              <a:ext uri="{FF2B5EF4-FFF2-40B4-BE49-F238E27FC236}">
                <a16:creationId xmlns:a16="http://schemas.microsoft.com/office/drawing/2014/main" id="{2D71785D-1EC9-C693-C26C-291D3513A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50" y="2482125"/>
            <a:ext cx="5454900" cy="4413750"/>
          </a:xfrm>
          <a:prstGeom prst="rect">
            <a:avLst/>
          </a:prstGeom>
        </p:spPr>
      </p:pic>
      <p:pic>
        <p:nvPicPr>
          <p:cNvPr id="22" name="Picture 21" descr="A graph with blue squares&#10;&#10;Description automatically generated">
            <a:extLst>
              <a:ext uri="{FF2B5EF4-FFF2-40B4-BE49-F238E27FC236}">
                <a16:creationId xmlns:a16="http://schemas.microsoft.com/office/drawing/2014/main" id="{7D64ADEB-79E3-E617-0CCE-CFF2508CEE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170" y="2481563"/>
            <a:ext cx="5418675" cy="43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251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A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2402" y="253906"/>
            <a:ext cx="17563196" cy="9670692"/>
            <a:chOff x="0" y="-28575"/>
            <a:chExt cx="4625698" cy="25470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5697" cy="2518438"/>
            </a:xfrm>
            <a:custGeom>
              <a:avLst/>
              <a:gdLst/>
              <a:ahLst/>
              <a:cxnLst/>
              <a:rect l="l" t="t" r="r" b="b"/>
              <a:pathLst>
                <a:path w="4625697" h="2518438">
                  <a:moveTo>
                    <a:pt x="22481" y="0"/>
                  </a:moveTo>
                  <a:lnTo>
                    <a:pt x="4603217" y="0"/>
                  </a:lnTo>
                  <a:cubicBezTo>
                    <a:pt x="4615633" y="0"/>
                    <a:pt x="4625697" y="10065"/>
                    <a:pt x="4625697" y="22481"/>
                  </a:cubicBezTo>
                  <a:lnTo>
                    <a:pt x="4625697" y="2495957"/>
                  </a:lnTo>
                  <a:cubicBezTo>
                    <a:pt x="4625697" y="2501920"/>
                    <a:pt x="4623329" y="2507638"/>
                    <a:pt x="4619113" y="2511854"/>
                  </a:cubicBezTo>
                  <a:cubicBezTo>
                    <a:pt x="4614897" y="2516070"/>
                    <a:pt x="4609179" y="2518438"/>
                    <a:pt x="4603217" y="2518438"/>
                  </a:cubicBezTo>
                  <a:lnTo>
                    <a:pt x="22481" y="2518438"/>
                  </a:lnTo>
                  <a:cubicBezTo>
                    <a:pt x="16519" y="2518438"/>
                    <a:pt x="10801" y="2516070"/>
                    <a:pt x="6585" y="2511854"/>
                  </a:cubicBezTo>
                  <a:cubicBezTo>
                    <a:pt x="2369" y="2507638"/>
                    <a:pt x="0" y="2501920"/>
                    <a:pt x="0" y="2495957"/>
                  </a:cubicBezTo>
                  <a:lnTo>
                    <a:pt x="0" y="22481"/>
                  </a:lnTo>
                  <a:cubicBezTo>
                    <a:pt x="0" y="16519"/>
                    <a:pt x="2369" y="10801"/>
                    <a:pt x="6585" y="6585"/>
                  </a:cubicBezTo>
                  <a:cubicBezTo>
                    <a:pt x="10801" y="2369"/>
                    <a:pt x="16519" y="0"/>
                    <a:pt x="22481" y="0"/>
                  </a:cubicBezTo>
                  <a:close/>
                </a:path>
              </a:pathLst>
            </a:custGeom>
            <a:solidFill>
              <a:schemeClr val="bg1"/>
            </a:solidFill>
            <a:ln w="66675" cap="rnd">
              <a:solidFill>
                <a:srgbClr val="464666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25698" cy="2547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6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566962" y="682462"/>
            <a:ext cx="12611635" cy="948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87"/>
              </a:lnSpc>
              <a:spcBef>
                <a:spcPct val="0"/>
              </a:spcBef>
            </a:pPr>
            <a:r>
              <a:rPr lang="en-US" sz="4400" b="1">
                <a:solidFill>
                  <a:srgbClr val="EB5A49"/>
                </a:solidFill>
                <a:latin typeface="Garet ExtraBold Bold"/>
                <a:sym typeface="Garet ExtraBold Bold"/>
              </a:rPr>
              <a:t>Outage Invocations EDA</a:t>
            </a:r>
            <a:endParaRPr lang="en-US" sz="1200"/>
          </a:p>
        </p:txBody>
      </p:sp>
      <p:pic>
        <p:nvPicPr>
          <p:cNvPr id="15" name="Picture 14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3AF1C666-0E23-FE0F-E846-379BA6C7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507" y="1939291"/>
            <a:ext cx="6382472" cy="5188866"/>
          </a:xfrm>
          <a:prstGeom prst="rect">
            <a:avLst/>
          </a:prstGeom>
        </p:spPr>
      </p:pic>
      <p:grpSp>
        <p:nvGrpSpPr>
          <p:cNvPr id="20" name="Group 13">
            <a:extLst>
              <a:ext uri="{FF2B5EF4-FFF2-40B4-BE49-F238E27FC236}">
                <a16:creationId xmlns:a16="http://schemas.microsoft.com/office/drawing/2014/main" id="{B12CF509-EBB6-6E63-B2FE-87D99E989B3A}"/>
              </a:ext>
            </a:extLst>
          </p:cNvPr>
          <p:cNvGrpSpPr/>
          <p:nvPr/>
        </p:nvGrpSpPr>
        <p:grpSpPr>
          <a:xfrm>
            <a:off x="2131673" y="8016026"/>
            <a:ext cx="5816029" cy="1514607"/>
            <a:chOff x="0" y="-57149"/>
            <a:chExt cx="6112166" cy="1940999"/>
          </a:xfrm>
        </p:grpSpPr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5710DFCC-55E6-1C1E-A859-6C5427D4316D}"/>
                </a:ext>
              </a:extLst>
            </p:cNvPr>
            <p:cNvSpPr txBox="1"/>
            <p:nvPr/>
          </p:nvSpPr>
          <p:spPr>
            <a:xfrm>
              <a:off x="0" y="-57149"/>
              <a:ext cx="6112166" cy="717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4521"/>
                </a:lnSpc>
                <a:spcBef>
                  <a:spcPct val="0"/>
                </a:spcBef>
              </a:pPr>
              <a:r>
                <a:rPr lang="en-US" sz="3300" b="1">
                  <a:solidFill>
                    <a:srgbClr val="1660D6"/>
                  </a:solidFill>
                  <a:latin typeface="Garet ExtraBold Bold"/>
                  <a:ea typeface="Garet ExtraBold Bold"/>
                  <a:cs typeface="Garet ExtraBold Bold"/>
                  <a:sym typeface="Garet ExtraBold Bold"/>
                </a:rPr>
                <a:t>When?</a:t>
              </a:r>
              <a:endParaRPr lang="en-US" sz="3300" b="1" u="none">
                <a:solidFill>
                  <a:srgbClr val="1660D6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endParaRP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C185A8C6-018E-2C4D-FC9E-453A5A0913DA}"/>
                </a:ext>
              </a:extLst>
            </p:cNvPr>
            <p:cNvSpPr txBox="1"/>
            <p:nvPr/>
          </p:nvSpPr>
          <p:spPr>
            <a:xfrm>
              <a:off x="0" y="825484"/>
              <a:ext cx="6112166" cy="10583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algn="r">
                <a:lnSpc>
                  <a:spcPts val="3243"/>
                </a:lnSpc>
              </a:pPr>
              <a:r>
                <a:rPr lang="en-US" sz="2800" b="1" u="none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Most </a:t>
              </a:r>
              <a:r>
                <a:rPr lang="en-US" sz="2800" b="1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outages occur</a:t>
              </a:r>
              <a:r>
                <a:rPr lang="en-US" sz="2800" b="1" u="none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in the </a:t>
              </a:r>
              <a:r>
                <a:rPr lang="en-US" sz="2800" b="1" u="none">
                  <a:solidFill>
                    <a:srgbClr val="EB5A49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afternoon - evening</a:t>
              </a:r>
            </a:p>
          </p:txBody>
        </p:sp>
      </p:grpSp>
      <p:grpSp>
        <p:nvGrpSpPr>
          <p:cNvPr id="21" name="Group 13">
            <a:extLst>
              <a:ext uri="{FF2B5EF4-FFF2-40B4-BE49-F238E27FC236}">
                <a16:creationId xmlns:a16="http://schemas.microsoft.com/office/drawing/2014/main" id="{A43CB6BF-1A09-CA1F-9D63-4F8E46309110}"/>
              </a:ext>
            </a:extLst>
          </p:cNvPr>
          <p:cNvGrpSpPr/>
          <p:nvPr/>
        </p:nvGrpSpPr>
        <p:grpSpPr>
          <a:xfrm>
            <a:off x="10694572" y="8039677"/>
            <a:ext cx="6132238" cy="1487842"/>
            <a:chOff x="0" y="-57149"/>
            <a:chExt cx="6112166" cy="1983790"/>
          </a:xfrm>
        </p:grpSpPr>
        <p:sp>
          <p:nvSpPr>
            <p:cNvPr id="22" name="TextBox 14">
              <a:extLst>
                <a:ext uri="{FF2B5EF4-FFF2-40B4-BE49-F238E27FC236}">
                  <a16:creationId xmlns:a16="http://schemas.microsoft.com/office/drawing/2014/main" id="{A3BC09E1-BE26-96EA-5843-560D343270F3}"/>
                </a:ext>
              </a:extLst>
            </p:cNvPr>
            <p:cNvSpPr txBox="1"/>
            <p:nvPr/>
          </p:nvSpPr>
          <p:spPr>
            <a:xfrm>
              <a:off x="0" y="-57149"/>
              <a:ext cx="6112166" cy="746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21"/>
                </a:lnSpc>
                <a:spcBef>
                  <a:spcPct val="0"/>
                </a:spcBef>
              </a:pPr>
              <a:r>
                <a:rPr lang="en-US" sz="3300" b="1">
                  <a:solidFill>
                    <a:srgbClr val="1660D6"/>
                  </a:solidFill>
                  <a:latin typeface="Garet ExtraBold Bold"/>
                  <a:ea typeface="Garet ExtraBold Bold"/>
                  <a:cs typeface="Garet ExtraBold Bold"/>
                </a:rPr>
                <a:t>Event Type</a:t>
              </a:r>
              <a:endParaRPr lang="en-US" sz="3300" b="1" u="none">
                <a:solidFill>
                  <a:srgbClr val="1660D6"/>
                </a:solidFill>
                <a:latin typeface="Garet ExtraBold Bold"/>
                <a:ea typeface="Garet ExtraBold Bold"/>
                <a:cs typeface="Garet ExtraBold Bold"/>
              </a:endParaRPr>
            </a:p>
          </p:txBody>
        </p:sp>
        <p:sp>
          <p:nvSpPr>
            <p:cNvPr id="23" name="TextBox 15">
              <a:extLst>
                <a:ext uri="{FF2B5EF4-FFF2-40B4-BE49-F238E27FC236}">
                  <a16:creationId xmlns:a16="http://schemas.microsoft.com/office/drawing/2014/main" id="{CB5334A6-4819-8E5D-4AAD-FBA6E996A8F1}"/>
                </a:ext>
              </a:extLst>
            </p:cNvPr>
            <p:cNvSpPr txBox="1"/>
            <p:nvPr/>
          </p:nvSpPr>
          <p:spPr>
            <a:xfrm>
              <a:off x="0" y="825485"/>
              <a:ext cx="6112166" cy="11011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algn="r">
                <a:lnSpc>
                  <a:spcPts val="3243"/>
                </a:lnSpc>
              </a:pPr>
              <a:r>
                <a:rPr lang="en-US" sz="2800" b="1" u="none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Most </a:t>
              </a:r>
              <a:r>
                <a:rPr lang="en-US" sz="2800" b="1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outages are labeled as </a:t>
              </a:r>
              <a:r>
                <a:rPr lang="en-US" sz="2800" b="1">
                  <a:solidFill>
                    <a:srgbClr val="EB5A49"/>
                  </a:solidFill>
                  <a:latin typeface="Garet Bold"/>
                  <a:ea typeface="Garet Bold"/>
                  <a:cs typeface="Garet Bold"/>
                  <a:sym typeface="Garet Bold"/>
                </a:rPr>
                <a:t>unplanned</a:t>
              </a:r>
              <a:r>
                <a:rPr lang="en-US" sz="2800" b="1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events.</a:t>
              </a:r>
              <a:endParaRPr lang="en-US" sz="2800" b="1" u="none">
                <a:solidFill>
                  <a:srgbClr val="EB5A49"/>
                </a:solidFill>
                <a:latin typeface="Garet Bold"/>
                <a:ea typeface="Garet Bold"/>
                <a:cs typeface="Garet Bold"/>
                <a:sym typeface="Garet Bold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DABCC48-A5E0-5EC7-A8A2-9064F704B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652" y="1943884"/>
            <a:ext cx="7851894" cy="5780902"/>
          </a:xfrm>
          <a:prstGeom prst="rect">
            <a:avLst/>
          </a:prstGeom>
        </p:spPr>
      </p:pic>
      <p:sp>
        <p:nvSpPr>
          <p:cNvPr id="5" name="Freeform 11">
            <a:extLst>
              <a:ext uri="{FF2B5EF4-FFF2-40B4-BE49-F238E27FC236}">
                <a16:creationId xmlns:a16="http://schemas.microsoft.com/office/drawing/2014/main" id="{5F5329C9-B55A-F496-7E81-02B9696B8411}"/>
              </a:ext>
            </a:extLst>
          </p:cNvPr>
          <p:cNvSpPr/>
          <p:nvPr/>
        </p:nvSpPr>
        <p:spPr>
          <a:xfrm>
            <a:off x="-375231" y="-277577"/>
            <a:ext cx="4417031" cy="2848462"/>
          </a:xfrm>
          <a:custGeom>
            <a:avLst/>
            <a:gdLst/>
            <a:ahLst/>
            <a:cxnLst/>
            <a:rect l="l" t="t" r="r" b="b"/>
            <a:pathLst>
              <a:path w="6088803" h="4217880">
                <a:moveTo>
                  <a:pt x="0" y="0"/>
                </a:moveTo>
                <a:lnTo>
                  <a:pt x="6088803" y="0"/>
                </a:lnTo>
                <a:lnTo>
                  <a:pt x="6088803" y="4217880"/>
                </a:lnTo>
                <a:lnTo>
                  <a:pt x="0" y="4217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54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A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2402" y="253906"/>
            <a:ext cx="17563196" cy="9670692"/>
            <a:chOff x="0" y="-28575"/>
            <a:chExt cx="4625698" cy="25470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5697" cy="2518438"/>
            </a:xfrm>
            <a:custGeom>
              <a:avLst/>
              <a:gdLst/>
              <a:ahLst/>
              <a:cxnLst/>
              <a:rect l="l" t="t" r="r" b="b"/>
              <a:pathLst>
                <a:path w="4625697" h="2518438">
                  <a:moveTo>
                    <a:pt x="22481" y="0"/>
                  </a:moveTo>
                  <a:lnTo>
                    <a:pt x="4603217" y="0"/>
                  </a:lnTo>
                  <a:cubicBezTo>
                    <a:pt x="4615633" y="0"/>
                    <a:pt x="4625697" y="10065"/>
                    <a:pt x="4625697" y="22481"/>
                  </a:cubicBezTo>
                  <a:lnTo>
                    <a:pt x="4625697" y="2495957"/>
                  </a:lnTo>
                  <a:cubicBezTo>
                    <a:pt x="4625697" y="2501920"/>
                    <a:pt x="4623329" y="2507638"/>
                    <a:pt x="4619113" y="2511854"/>
                  </a:cubicBezTo>
                  <a:cubicBezTo>
                    <a:pt x="4614897" y="2516070"/>
                    <a:pt x="4609179" y="2518438"/>
                    <a:pt x="4603217" y="2518438"/>
                  </a:cubicBezTo>
                  <a:lnTo>
                    <a:pt x="22481" y="2518438"/>
                  </a:lnTo>
                  <a:cubicBezTo>
                    <a:pt x="16519" y="2518438"/>
                    <a:pt x="10801" y="2516070"/>
                    <a:pt x="6585" y="2511854"/>
                  </a:cubicBezTo>
                  <a:cubicBezTo>
                    <a:pt x="2369" y="2507638"/>
                    <a:pt x="0" y="2501920"/>
                    <a:pt x="0" y="2495957"/>
                  </a:cubicBezTo>
                  <a:lnTo>
                    <a:pt x="0" y="22481"/>
                  </a:lnTo>
                  <a:cubicBezTo>
                    <a:pt x="0" y="16519"/>
                    <a:pt x="2369" y="10801"/>
                    <a:pt x="6585" y="6585"/>
                  </a:cubicBezTo>
                  <a:cubicBezTo>
                    <a:pt x="10801" y="2369"/>
                    <a:pt x="16519" y="0"/>
                    <a:pt x="22481" y="0"/>
                  </a:cubicBezTo>
                  <a:close/>
                </a:path>
              </a:pathLst>
            </a:custGeom>
            <a:solidFill>
              <a:schemeClr val="bg1"/>
            </a:solidFill>
            <a:ln w="66675" cap="rnd">
              <a:solidFill>
                <a:srgbClr val="464666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25698" cy="2547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6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677879" y="565912"/>
            <a:ext cx="12611635" cy="948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087"/>
              </a:lnSpc>
              <a:spcBef>
                <a:spcPct val="0"/>
              </a:spcBef>
            </a:pPr>
            <a:r>
              <a:rPr lang="en-US" sz="4400" b="1">
                <a:solidFill>
                  <a:srgbClr val="EB5A49"/>
                </a:solidFill>
                <a:latin typeface="Garet ExtraBold Bold"/>
                <a:sym typeface="Garet ExtraBold Bold"/>
              </a:rPr>
              <a:t>Outage Invocations EDA</a:t>
            </a:r>
            <a:endParaRPr lang="en-US" sz="1200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B12CF509-EBB6-6E63-B2FE-87D99E989B3A}"/>
              </a:ext>
            </a:extLst>
          </p:cNvPr>
          <p:cNvGrpSpPr/>
          <p:nvPr/>
        </p:nvGrpSpPr>
        <p:grpSpPr>
          <a:xfrm>
            <a:off x="10815398" y="8115236"/>
            <a:ext cx="6460903" cy="1487842"/>
            <a:chOff x="0" y="-57149"/>
            <a:chExt cx="6112166" cy="1983790"/>
          </a:xfrm>
        </p:grpSpPr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5710DFCC-55E6-1C1E-A859-6C5427D4316D}"/>
                </a:ext>
              </a:extLst>
            </p:cNvPr>
            <p:cNvSpPr txBox="1"/>
            <p:nvPr/>
          </p:nvSpPr>
          <p:spPr>
            <a:xfrm>
              <a:off x="0" y="-57149"/>
              <a:ext cx="6112166" cy="746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4521"/>
                </a:lnSpc>
                <a:spcBef>
                  <a:spcPct val="0"/>
                </a:spcBef>
              </a:pPr>
              <a:r>
                <a:rPr lang="en-US" sz="3300" b="1">
                  <a:solidFill>
                    <a:srgbClr val="1660D6"/>
                  </a:solidFill>
                  <a:latin typeface="Garet ExtraBold Bold"/>
                  <a:ea typeface="Garet ExtraBold Bold"/>
                  <a:cs typeface="Garet ExtraBold Bold"/>
                  <a:sym typeface="Garet ExtraBold Bold"/>
                </a:rPr>
                <a:t>Where?</a:t>
              </a:r>
              <a:endParaRPr lang="en-US" sz="3300" b="1" u="none">
                <a:solidFill>
                  <a:srgbClr val="1660D6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endParaRPr>
            </a:p>
          </p:txBody>
        </p:sp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C185A8C6-018E-2C4D-FC9E-453A5A0913DA}"/>
                </a:ext>
              </a:extLst>
            </p:cNvPr>
            <p:cNvSpPr txBox="1"/>
            <p:nvPr/>
          </p:nvSpPr>
          <p:spPr>
            <a:xfrm>
              <a:off x="0" y="825484"/>
              <a:ext cx="6112166" cy="1101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algn="r">
                <a:lnSpc>
                  <a:spcPts val="3243"/>
                </a:lnSpc>
              </a:pPr>
              <a:r>
                <a:rPr lang="en-US" sz="2800" b="1" u="none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Most </a:t>
              </a:r>
              <a:r>
                <a:rPr lang="en-US" sz="2800" b="1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outages are reported from </a:t>
              </a:r>
              <a:r>
                <a:rPr lang="en-US" sz="2800" b="1">
                  <a:solidFill>
                    <a:srgbClr val="EB5A49"/>
                  </a:solidFill>
                  <a:latin typeface="Garet Bold"/>
                  <a:ea typeface="Garet Bold"/>
                  <a:cs typeface="Garet Bold"/>
                  <a:sym typeface="Garet Bold"/>
                </a:rPr>
                <a:t>site 436</a:t>
              </a:r>
              <a:r>
                <a:rPr lang="en-US" sz="2800" b="1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.</a:t>
              </a:r>
              <a:endParaRPr lang="en-US" sz="2800" b="1" u="none">
                <a:solidFill>
                  <a:srgbClr val="464666"/>
                </a:solidFill>
                <a:latin typeface="Garet Bold"/>
                <a:ea typeface="Garet Bold"/>
                <a:cs typeface="Garet Bold"/>
              </a:endParaRPr>
            </a:p>
          </p:txBody>
        </p:sp>
      </p:grpSp>
      <p:grpSp>
        <p:nvGrpSpPr>
          <p:cNvPr id="6" name="Group 13">
            <a:extLst>
              <a:ext uri="{FF2B5EF4-FFF2-40B4-BE49-F238E27FC236}">
                <a16:creationId xmlns:a16="http://schemas.microsoft.com/office/drawing/2014/main" id="{88690EB3-24E8-B5F5-452D-9A7EBE77EDF8}"/>
              </a:ext>
            </a:extLst>
          </p:cNvPr>
          <p:cNvGrpSpPr/>
          <p:nvPr/>
        </p:nvGrpSpPr>
        <p:grpSpPr>
          <a:xfrm>
            <a:off x="1209584" y="8118449"/>
            <a:ext cx="7934172" cy="1855878"/>
            <a:chOff x="0" y="-57149"/>
            <a:chExt cx="6112166" cy="2493319"/>
          </a:xfrm>
        </p:grpSpPr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91BC5EF7-3D5F-5E9F-2170-00E03768FCBE}"/>
                </a:ext>
              </a:extLst>
            </p:cNvPr>
            <p:cNvSpPr txBox="1"/>
            <p:nvPr/>
          </p:nvSpPr>
          <p:spPr>
            <a:xfrm>
              <a:off x="0" y="-57149"/>
              <a:ext cx="6112166" cy="746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521"/>
                </a:lnSpc>
                <a:spcBef>
                  <a:spcPct val="0"/>
                </a:spcBef>
              </a:pPr>
              <a:r>
                <a:rPr lang="en-US" sz="3300" b="1">
                  <a:solidFill>
                    <a:srgbClr val="1660D6"/>
                  </a:solidFill>
                  <a:latin typeface="Garet ExtraBold Bold"/>
                  <a:ea typeface="Garet ExtraBold Bold"/>
                  <a:cs typeface="Garet ExtraBold Bold"/>
                </a:rPr>
                <a:t>User Tool</a:t>
              </a:r>
              <a:endParaRPr lang="en-US" sz="3300" b="1" u="none">
                <a:solidFill>
                  <a:srgbClr val="1660D6"/>
                </a:solidFill>
                <a:latin typeface="Garet ExtraBold Bold"/>
                <a:ea typeface="Garet ExtraBold Bold"/>
                <a:cs typeface="Garet ExtraBold Bold"/>
              </a:endParaRPr>
            </a:p>
          </p:txBody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95EC8390-B3A9-1376-11F9-29BA3B73FADE}"/>
                </a:ext>
              </a:extLst>
            </p:cNvPr>
            <p:cNvSpPr txBox="1"/>
            <p:nvPr/>
          </p:nvSpPr>
          <p:spPr>
            <a:xfrm>
              <a:off x="0" y="787855"/>
              <a:ext cx="6112166" cy="16483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1" algn="r">
                <a:lnSpc>
                  <a:spcPts val="3243"/>
                </a:lnSpc>
              </a:pPr>
              <a:r>
                <a:rPr lang="en-US" sz="2800" b="1" u="none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Most </a:t>
              </a:r>
              <a:r>
                <a:rPr lang="en-US" sz="2800" b="1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outages are reported using </a:t>
              </a:r>
              <a:r>
                <a:rPr lang="en-US" sz="2800" b="1">
                  <a:solidFill>
                    <a:srgbClr val="EB5A49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Cox App</a:t>
              </a:r>
              <a:r>
                <a:rPr lang="en-US" sz="2800" b="1">
                  <a:solidFill>
                    <a:srgbClr val="464666"/>
                  </a:solidFill>
                  <a:latin typeface="Garet Bold"/>
                  <a:ea typeface="Garet Bold"/>
                  <a:cs typeface="Garet Bold"/>
                  <a:sym typeface="Garet Bold"/>
                </a:rPr>
                <a:t>. Proactive outages are outbound comms.</a:t>
              </a:r>
              <a:endParaRPr lang="en-US" sz="2800" b="1" u="none">
                <a:solidFill>
                  <a:srgbClr val="464666"/>
                </a:solidFill>
                <a:latin typeface="Garet Bold"/>
                <a:ea typeface="Garet Bold"/>
                <a:cs typeface="Garet Bold"/>
              </a:endParaRPr>
            </a:p>
          </p:txBody>
        </p:sp>
      </p:grpSp>
      <p:pic>
        <p:nvPicPr>
          <p:cNvPr id="11" name="Picture 10" descr="A graph of a number of sites&#10;&#10;Description automatically generated">
            <a:extLst>
              <a:ext uri="{FF2B5EF4-FFF2-40B4-BE49-F238E27FC236}">
                <a16:creationId xmlns:a16="http://schemas.microsoft.com/office/drawing/2014/main" id="{122A49FA-0EDE-C315-EF35-BBB34AD1D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9638" y="1840832"/>
            <a:ext cx="7158790" cy="6063916"/>
          </a:xfrm>
          <a:prstGeom prst="rect">
            <a:avLst/>
          </a:prstGeom>
        </p:spPr>
      </p:pic>
      <p:pic>
        <p:nvPicPr>
          <p:cNvPr id="13" name="Picture 1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8DDDFF46-D6EB-15B1-05DD-F6ED1D737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961" y="1963906"/>
            <a:ext cx="8792578" cy="5847848"/>
          </a:xfrm>
          <a:prstGeom prst="rect">
            <a:avLst/>
          </a:prstGeom>
        </p:spPr>
      </p:pic>
      <p:sp>
        <p:nvSpPr>
          <p:cNvPr id="5" name="Freeform 11">
            <a:extLst>
              <a:ext uri="{FF2B5EF4-FFF2-40B4-BE49-F238E27FC236}">
                <a16:creationId xmlns:a16="http://schemas.microsoft.com/office/drawing/2014/main" id="{13A116BD-D51E-6F9B-71D6-F34F31F6B675}"/>
              </a:ext>
            </a:extLst>
          </p:cNvPr>
          <p:cNvSpPr/>
          <p:nvPr/>
        </p:nvSpPr>
        <p:spPr>
          <a:xfrm>
            <a:off x="-375231" y="-277577"/>
            <a:ext cx="4417031" cy="2848462"/>
          </a:xfrm>
          <a:custGeom>
            <a:avLst/>
            <a:gdLst/>
            <a:ahLst/>
            <a:cxnLst/>
            <a:rect l="l" t="t" r="r" b="b"/>
            <a:pathLst>
              <a:path w="6088803" h="4217880">
                <a:moveTo>
                  <a:pt x="0" y="0"/>
                </a:moveTo>
                <a:lnTo>
                  <a:pt x="6088803" y="0"/>
                </a:lnTo>
                <a:lnTo>
                  <a:pt x="6088803" y="4217880"/>
                </a:lnTo>
                <a:lnTo>
                  <a:pt x="0" y="4217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4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AC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2402" y="362402"/>
            <a:ext cx="17563196" cy="9562196"/>
            <a:chOff x="0" y="0"/>
            <a:chExt cx="4625698" cy="251843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25697" cy="2518438"/>
            </a:xfrm>
            <a:custGeom>
              <a:avLst/>
              <a:gdLst/>
              <a:ahLst/>
              <a:cxnLst/>
              <a:rect l="l" t="t" r="r" b="b"/>
              <a:pathLst>
                <a:path w="4625697" h="2518438">
                  <a:moveTo>
                    <a:pt x="22481" y="0"/>
                  </a:moveTo>
                  <a:lnTo>
                    <a:pt x="4603217" y="0"/>
                  </a:lnTo>
                  <a:cubicBezTo>
                    <a:pt x="4615633" y="0"/>
                    <a:pt x="4625697" y="10065"/>
                    <a:pt x="4625697" y="22481"/>
                  </a:cubicBezTo>
                  <a:lnTo>
                    <a:pt x="4625697" y="2495957"/>
                  </a:lnTo>
                  <a:cubicBezTo>
                    <a:pt x="4625697" y="2501920"/>
                    <a:pt x="4623329" y="2507638"/>
                    <a:pt x="4619113" y="2511854"/>
                  </a:cubicBezTo>
                  <a:cubicBezTo>
                    <a:pt x="4614897" y="2516070"/>
                    <a:pt x="4609179" y="2518438"/>
                    <a:pt x="4603217" y="2518438"/>
                  </a:cubicBezTo>
                  <a:lnTo>
                    <a:pt x="22481" y="2518438"/>
                  </a:lnTo>
                  <a:cubicBezTo>
                    <a:pt x="16519" y="2518438"/>
                    <a:pt x="10801" y="2516070"/>
                    <a:pt x="6585" y="2511854"/>
                  </a:cubicBezTo>
                  <a:cubicBezTo>
                    <a:pt x="2369" y="2507638"/>
                    <a:pt x="0" y="2501920"/>
                    <a:pt x="0" y="2495957"/>
                  </a:cubicBezTo>
                  <a:lnTo>
                    <a:pt x="0" y="22481"/>
                  </a:lnTo>
                  <a:cubicBezTo>
                    <a:pt x="0" y="16519"/>
                    <a:pt x="2369" y="10801"/>
                    <a:pt x="6585" y="6585"/>
                  </a:cubicBezTo>
                  <a:cubicBezTo>
                    <a:pt x="10801" y="2369"/>
                    <a:pt x="16519" y="0"/>
                    <a:pt x="22481" y="0"/>
                  </a:cubicBezTo>
                  <a:close/>
                </a:path>
              </a:pathLst>
            </a:custGeom>
            <a:solidFill>
              <a:srgbClr val="BAD8E5"/>
            </a:solidFill>
            <a:ln w="66675" cap="rnd">
              <a:solidFill>
                <a:srgbClr val="464666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625698" cy="25470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6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947564" y="2610440"/>
            <a:ext cx="2765891" cy="5361985"/>
          </a:xfrm>
          <a:custGeom>
            <a:avLst/>
            <a:gdLst/>
            <a:ahLst/>
            <a:cxnLst/>
            <a:rect l="l" t="t" r="r" b="b"/>
            <a:pathLst>
              <a:path w="2765891" h="5361985">
                <a:moveTo>
                  <a:pt x="0" y="0"/>
                </a:moveTo>
                <a:lnTo>
                  <a:pt x="2765891" y="0"/>
                </a:lnTo>
                <a:lnTo>
                  <a:pt x="2765891" y="5361985"/>
                </a:lnTo>
                <a:lnTo>
                  <a:pt x="0" y="5361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-424247" y="2610440"/>
            <a:ext cx="2765891" cy="5361985"/>
          </a:xfrm>
          <a:custGeom>
            <a:avLst/>
            <a:gdLst/>
            <a:ahLst/>
            <a:cxnLst/>
            <a:rect l="l" t="t" r="r" b="b"/>
            <a:pathLst>
              <a:path w="2765891" h="5361985">
                <a:moveTo>
                  <a:pt x="2765891" y="0"/>
                </a:moveTo>
                <a:lnTo>
                  <a:pt x="0" y="0"/>
                </a:lnTo>
                <a:lnTo>
                  <a:pt x="0" y="5361985"/>
                </a:lnTo>
                <a:lnTo>
                  <a:pt x="2765891" y="5361985"/>
                </a:lnTo>
                <a:lnTo>
                  <a:pt x="276589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934290" y="6393996"/>
            <a:ext cx="8419421" cy="4776108"/>
          </a:xfrm>
          <a:custGeom>
            <a:avLst/>
            <a:gdLst/>
            <a:ahLst/>
            <a:cxnLst/>
            <a:rect l="l" t="t" r="r" b="b"/>
            <a:pathLst>
              <a:path w="8419421" h="4776108">
                <a:moveTo>
                  <a:pt x="0" y="0"/>
                </a:moveTo>
                <a:lnTo>
                  <a:pt x="8419420" y="0"/>
                </a:lnTo>
                <a:lnTo>
                  <a:pt x="8419420" y="4776108"/>
                </a:lnTo>
                <a:lnTo>
                  <a:pt x="0" y="4776108"/>
                </a:lnTo>
                <a:lnTo>
                  <a:pt x="0" y="0"/>
                </a:lnTo>
                <a:close/>
              </a:path>
            </a:pathLst>
          </a:custGeom>
          <a:blipFill>
            <a:blip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416374" y="2275673"/>
            <a:ext cx="1589809" cy="2057400"/>
          </a:xfrm>
          <a:custGeom>
            <a:avLst/>
            <a:gdLst/>
            <a:ahLst/>
            <a:cxnLst/>
            <a:rect l="l" t="t" r="r" b="b"/>
            <a:pathLst>
              <a:path w="1589809" h="2057400">
                <a:moveTo>
                  <a:pt x="0" y="0"/>
                </a:moveTo>
                <a:lnTo>
                  <a:pt x="1589810" y="0"/>
                </a:lnTo>
                <a:lnTo>
                  <a:pt x="158981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349095" y="2158246"/>
            <a:ext cx="1589809" cy="2057400"/>
          </a:xfrm>
          <a:custGeom>
            <a:avLst/>
            <a:gdLst/>
            <a:ahLst/>
            <a:cxnLst/>
            <a:rect l="l" t="t" r="r" b="b"/>
            <a:pathLst>
              <a:path w="1589809" h="2057400">
                <a:moveTo>
                  <a:pt x="0" y="0"/>
                </a:moveTo>
                <a:lnTo>
                  <a:pt x="1589810" y="0"/>
                </a:lnTo>
                <a:lnTo>
                  <a:pt x="158981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047247" y="4171148"/>
            <a:ext cx="14193505" cy="2071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737"/>
              </a:lnSpc>
            </a:pPr>
            <a:r>
              <a:rPr lang="en-US" sz="8800" b="1" spc="543">
                <a:solidFill>
                  <a:srgbClr val="EB5A49"/>
                </a:solidFill>
                <a:latin typeface="Garet ExtraBold Bold"/>
                <a:ea typeface="Garet ExtraBold Bold"/>
                <a:cs typeface="Garet ExtraBold Bold"/>
                <a:sym typeface="Garet ExtraBold Bold"/>
              </a:rPr>
              <a:t>Model 1: K-Means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Light Blue and Orange Vintage Illustrative Science Subject for Elementary School Electricity Presentation</dc:title>
  <cp:revision>1</cp:revision>
  <dcterms:created xsi:type="dcterms:W3CDTF">2006-08-16T00:00:00Z</dcterms:created>
  <dcterms:modified xsi:type="dcterms:W3CDTF">2025-01-17T12:45:25Z</dcterms:modified>
  <dc:identifier>DAGbqPEhyC4</dc:identifier>
</cp:coreProperties>
</file>